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1" r:id="rId2"/>
    <p:sldId id="292" r:id="rId3"/>
    <p:sldId id="293" r:id="rId4"/>
    <p:sldId id="307" r:id="rId5"/>
    <p:sldId id="308" r:id="rId6"/>
    <p:sldId id="309" r:id="rId7"/>
    <p:sldId id="310" r:id="rId8"/>
    <p:sldId id="311" r:id="rId9"/>
    <p:sldId id="346" r:id="rId10"/>
    <p:sldId id="312" r:id="rId11"/>
    <p:sldId id="388" r:id="rId12"/>
    <p:sldId id="389" r:id="rId13"/>
    <p:sldId id="390" r:id="rId14"/>
    <p:sldId id="313" r:id="rId15"/>
    <p:sldId id="392" r:id="rId16"/>
    <p:sldId id="393" r:id="rId17"/>
    <p:sldId id="394" r:id="rId18"/>
    <p:sldId id="395" r:id="rId19"/>
    <p:sldId id="396" r:id="rId20"/>
    <p:sldId id="397" r:id="rId21"/>
    <p:sldId id="399" r:id="rId22"/>
    <p:sldId id="398" r:id="rId23"/>
    <p:sldId id="400" r:id="rId24"/>
    <p:sldId id="401" r:id="rId25"/>
    <p:sldId id="402" r:id="rId26"/>
    <p:sldId id="403" r:id="rId27"/>
    <p:sldId id="404" r:id="rId28"/>
    <p:sldId id="405" r:id="rId29"/>
    <p:sldId id="406" r:id="rId30"/>
    <p:sldId id="407" r:id="rId31"/>
    <p:sldId id="408" r:id="rId32"/>
    <p:sldId id="409" r:id="rId33"/>
    <p:sldId id="410" r:id="rId34"/>
    <p:sldId id="411" r:id="rId35"/>
    <p:sldId id="413" r:id="rId36"/>
    <p:sldId id="412" r:id="rId37"/>
    <p:sldId id="414" r:id="rId38"/>
    <p:sldId id="415" r:id="rId39"/>
    <p:sldId id="416" r:id="rId40"/>
    <p:sldId id="417" r:id="rId41"/>
    <p:sldId id="418" r:id="rId42"/>
    <p:sldId id="419" r:id="rId43"/>
    <p:sldId id="420" r:id="rId44"/>
    <p:sldId id="424" r:id="rId45"/>
    <p:sldId id="421" r:id="rId46"/>
    <p:sldId id="422" r:id="rId47"/>
    <p:sldId id="423" r:id="rId48"/>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p:cViewPr varScale="1">
        <p:scale>
          <a:sx n="82" d="100"/>
          <a:sy n="82" d="100"/>
        </p:scale>
        <p:origin x="1450"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21258" y="271398"/>
            <a:ext cx="7701915" cy="6350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4/9/2024</a:t>
            </a:fld>
            <a:endParaRPr lang="en-US"/>
          </a:p>
        </p:txBody>
      </p:sp>
      <p:sp>
        <p:nvSpPr>
          <p:cNvPr id="7" name="Holder 7"/>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4/9/2024</a:t>
            </a:fld>
            <a:endParaRPr lang="en-US"/>
          </a:p>
        </p:txBody>
      </p:sp>
      <p:sp>
        <p:nvSpPr>
          <p:cNvPr id="5" name="Holder 5"/>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4/9/2024</a:t>
            </a:fld>
            <a:endParaRPr lang="en-US"/>
          </a:p>
        </p:txBody>
      </p:sp>
      <p:sp>
        <p:nvSpPr>
          <p:cNvPr id="4" name="Holder 4"/>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7814" y="353695"/>
            <a:ext cx="7948371" cy="9398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a:xfrm>
            <a:off x="535940" y="1550516"/>
            <a:ext cx="7731759" cy="448691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4/9/2024</a:t>
            </a:fld>
            <a:endParaRPr lang="en-US"/>
          </a:p>
        </p:txBody>
      </p:sp>
      <p:sp>
        <p:nvSpPr>
          <p:cNvPr id="6" name="Holder 6"/>
          <p:cNvSpPr>
            <a:spLocks noGrp="1"/>
          </p:cNvSpPr>
          <p:nvPr>
            <p:ph type="sldNum" sz="quarter" idx="7"/>
          </p:nvPr>
        </p:nvSpPr>
        <p:spPr>
          <a:xfrm>
            <a:off x="8383523" y="6416296"/>
            <a:ext cx="262890" cy="233679"/>
          </a:xfrm>
          <a:prstGeom prst="rect">
            <a:avLst/>
          </a:prstGeom>
        </p:spPr>
        <p:txBody>
          <a:bodyPr wrap="square" lIns="0" tIns="0" rIns="0" bIns="0">
            <a:spAutoFit/>
          </a:bodyPr>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dirty="0"/>
              <a:t>AL-FARABI KAZAKH NATIONAL UNIVERSITY</a:t>
            </a:r>
            <a:endParaRPr lang="ru-RU"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874773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53695"/>
            <a:ext cx="7860385" cy="430887"/>
          </a:xfrm>
        </p:spPr>
        <p:txBody>
          <a:bodyPr/>
          <a:lstStyle/>
          <a:p>
            <a:pPr algn="ctr"/>
            <a:r>
              <a:rPr lang="en-US" sz="2800" dirty="0">
                <a:latin typeface="Arial" panose="020B0604020202020204" pitchFamily="34" charset="0"/>
                <a:cs typeface="Arial" panose="020B0604020202020204" pitchFamily="34" charset="0"/>
              </a:rPr>
              <a:t>Populist and elitist mobilization systems</a:t>
            </a:r>
          </a:p>
        </p:txBody>
      </p:sp>
      <p:sp>
        <p:nvSpPr>
          <p:cNvPr id="3" name="Текст 2"/>
          <p:cNvSpPr>
            <a:spLocks noGrp="1"/>
          </p:cNvSpPr>
          <p:nvPr>
            <p:ph type="body" idx="1"/>
          </p:nvPr>
        </p:nvSpPr>
        <p:spPr>
          <a:xfrm>
            <a:off x="304800" y="1217024"/>
            <a:ext cx="8763000" cy="5078313"/>
          </a:xfrm>
        </p:spPr>
        <p:txBody>
          <a:bodyPr/>
          <a:lstStyle/>
          <a:p>
            <a:r>
              <a:rPr lang="en-US" sz="2200" dirty="0" smtClean="0">
                <a:latin typeface="Arial" panose="020B0604020202020204" pitchFamily="34" charset="0"/>
                <a:cs typeface="Arial" panose="020B0604020202020204" pitchFamily="34" charset="0"/>
              </a:rPr>
              <a:t>During </a:t>
            </a:r>
            <a:r>
              <a:rPr lang="en-US" sz="2200" dirty="0">
                <a:latin typeface="Arial" panose="020B0604020202020204" pitchFamily="34" charset="0"/>
                <a:cs typeface="Arial" panose="020B0604020202020204" pitchFamily="34" charset="0"/>
              </a:rPr>
              <a:t>the 20th century, two mobilization systems made attempts to carry out social transformations: populist and elite. Populist systems are characterized by a low level of role specialization.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In </a:t>
            </a:r>
            <a:r>
              <a:rPr lang="en-US" sz="2200" dirty="0">
                <a:latin typeface="Arial" panose="020B0604020202020204" pitchFamily="34" charset="0"/>
                <a:cs typeface="Arial" panose="020B0604020202020204" pitchFamily="34" charset="0"/>
              </a:rPr>
              <a:t>an attempt to instill some features of popular systems in differentiated societies, populist leaders seek to create a system in which maximum equality between people is possible, and involve everyone in this. With such a device, the ideal participant in the political decision—making process is not a professional, but a simple citizen - a person capable of performing a variety of roles.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On </a:t>
            </a:r>
            <a:r>
              <a:rPr lang="en-US" sz="2200" dirty="0">
                <a:latin typeface="Arial" panose="020B0604020202020204" pitchFamily="34" charset="0"/>
                <a:cs typeface="Arial" panose="020B0604020202020204" pitchFamily="34" charset="0"/>
              </a:rPr>
              <a:t>the contrary, in the elitist mobilization system, the decisive political role is played by persons who perform special roles. These include bureaucrats, professionals, technical specialists, experts, managers, planners, army officers, secret police officers, cadre party functionaries and heads of public organizations associated with the vanguard party — trade unions, peasant, youth and women's organizations, etc.</a:t>
            </a:r>
          </a:p>
        </p:txBody>
      </p:sp>
    </p:spTree>
    <p:extLst>
      <p:ext uri="{BB962C8B-B14F-4D97-AF65-F5344CB8AC3E}">
        <p14:creationId xmlns:p14="http://schemas.microsoft.com/office/powerpoint/2010/main" val="4145283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610600" cy="5940088"/>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Populist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mobilization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their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structure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leadership</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style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Ideologically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both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collectivism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combination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ideological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material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tasks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first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place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therefore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acquire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special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importance</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mobilization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regime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ideological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relations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between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masses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characterized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greater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hierarchy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According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interpretation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avant-garde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avant-garde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movement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should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educate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instruct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masses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consciousness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necessary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play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role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decision-making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populist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type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characteristic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weaker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collegial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leadership</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mobilization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implies</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powerful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centralized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forceful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monistic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coordinated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charismatic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supreme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ruler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prophet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chief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ideologue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military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commander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functionaries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officials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technocrats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represent</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rather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impersonal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leadership</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lower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levels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hierarchical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ladder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attach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importance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ideological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pragmatism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carry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out</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lot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preserve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ensure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economic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growth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provide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services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individuals</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577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58847"/>
            <a:ext cx="85344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elitist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mobilization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type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ways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resembles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model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totalitarian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Initially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totalitarianism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proposed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1925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fascist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dictator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Benito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Mussolini</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adviser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Giovanni</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Gentile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positive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meaning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Mussolini</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Gentile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assessed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ideology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all-consuming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violent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embodied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1930,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German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Ernst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Junger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linked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totalitarianism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Nazi</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strategy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mobilization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society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armed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struggle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restore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dominance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German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However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during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Second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after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acquired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negative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meaning</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fought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against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totalitarianism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Nazi</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Germany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after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emergence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dictatorships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Eastern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Europe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Asia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Western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began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contrast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own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constitutional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pluralist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regimes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totalitarian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dictatorships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9254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228600"/>
            <a:ext cx="8534400" cy="5693866"/>
          </a:xfrm>
          <a:prstGeom prst="rect">
            <a:avLst/>
          </a:prstGeom>
        </p:spPr>
        <p:txBody>
          <a:bodyPr wrap="square">
            <a:spAutoFit/>
          </a:bodyPr>
          <a:lstStyle/>
          <a:p>
            <a:r>
              <a:rPr lang="ru-RU" sz="2600" dirty="0" err="1" smtClean="0">
                <a:latin typeface="Arial" panose="020B0604020202020204" pitchFamily="34" charset="0"/>
                <a:cs typeface="Arial" panose="020B0604020202020204" pitchFamily="34" charset="0"/>
              </a:rPr>
              <a:t>When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Eastern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European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Communist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party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states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collapsed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late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80s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early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90s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anti</a:t>
            </a:r>
            <a:r>
              <a:rPr lang="ru-RU" sz="2600" dirty="0" smtClean="0">
                <a:latin typeface="Arial" panose="020B0604020202020204" pitchFamily="34" charset="0"/>
                <a:cs typeface="Arial" panose="020B0604020202020204" pitchFamily="34" charset="0"/>
              </a:rPr>
              <a:t>–</a:t>
            </a:r>
            <a:r>
              <a:rPr lang="ru-RU" sz="2600" dirty="0" err="1" smtClean="0">
                <a:latin typeface="Arial" panose="020B0604020202020204" pitchFamily="34" charset="0"/>
                <a:cs typeface="Arial" panose="020B0604020202020204" pitchFamily="34" charset="0"/>
              </a:rPr>
              <a:t>communist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officials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who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came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power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blamed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former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communist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elite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for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involvement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 </a:t>
            </a:r>
            <a:r>
              <a:rPr lang="ru-RU" sz="2600" dirty="0" err="1" smtClean="0">
                <a:latin typeface="Arial" panose="020B0604020202020204" pitchFamily="34" charset="0"/>
                <a:cs typeface="Arial" panose="020B0604020202020204" pitchFamily="34" charset="0"/>
              </a:rPr>
              <a:t>system</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seeking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total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control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over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society</a:t>
            </a:r>
            <a:r>
              <a:rPr lang="ru-RU" sz="2600" dirty="0" smtClean="0">
                <a:latin typeface="Arial" panose="020B0604020202020204" pitchFamily="34" charset="0"/>
                <a:cs typeface="Arial" panose="020B0604020202020204" pitchFamily="34" charset="0"/>
              </a:rPr>
              <a:t>. </a:t>
            </a:r>
            <a:endParaRPr lang="en-US" sz="2600" dirty="0" smtClean="0">
              <a:latin typeface="Arial" panose="020B0604020202020204" pitchFamily="34" charset="0"/>
              <a:cs typeface="Arial" panose="020B0604020202020204" pitchFamily="34" charset="0"/>
            </a:endParaRPr>
          </a:p>
          <a:p>
            <a:r>
              <a:rPr lang="ru-RU" sz="2600" dirty="0" err="1" smtClean="0">
                <a:latin typeface="Arial" panose="020B0604020202020204" pitchFamily="34" charset="0"/>
                <a:cs typeface="Arial" panose="020B0604020202020204" pitchFamily="34" charset="0"/>
              </a:rPr>
              <a:t>Even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Mikhail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Gorbachev</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who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resigned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President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USSR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December</a:t>
            </a:r>
            <a:r>
              <a:rPr lang="ru-RU" sz="2600" dirty="0" smtClean="0">
                <a:latin typeface="Arial" panose="020B0604020202020204" pitchFamily="34" charset="0"/>
                <a:cs typeface="Arial" panose="020B0604020202020204" pitchFamily="34" charset="0"/>
              </a:rPr>
              <a:t> 1991, </a:t>
            </a:r>
            <a:r>
              <a:rPr lang="ru-RU" sz="2600" dirty="0" err="1" smtClean="0">
                <a:latin typeface="Arial" panose="020B0604020202020204" pitchFamily="34" charset="0"/>
                <a:cs typeface="Arial" panose="020B0604020202020204" pitchFamily="34" charset="0"/>
              </a:rPr>
              <a:t>declared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that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new</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electoral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system</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representative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legislative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bodies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multiparty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system</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freedom</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religion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privatization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market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economy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destroyed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totalitarian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system</a:t>
            </a:r>
            <a:r>
              <a:rPr lang="ru-RU" sz="2600" dirty="0" smtClean="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a:p>
            <a:r>
              <a:rPr lang="ru-RU" sz="2600" dirty="0" err="1" smtClean="0">
                <a:latin typeface="Arial" panose="020B0604020202020204" pitchFamily="34" charset="0"/>
                <a:cs typeface="Arial" panose="020B0604020202020204" pitchFamily="34" charset="0"/>
              </a:rPr>
              <a:t>According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Gorbachev</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his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rule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from</a:t>
            </a:r>
            <a:r>
              <a:rPr lang="ru-RU" sz="2600" dirty="0" smtClean="0">
                <a:latin typeface="Arial" panose="020B0604020202020204" pitchFamily="34" charset="0"/>
                <a:cs typeface="Arial" panose="020B0604020202020204" pitchFamily="34" charset="0"/>
              </a:rPr>
              <a:t> 1985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1991 </a:t>
            </a:r>
            <a:r>
              <a:rPr lang="ru-RU" sz="2600" dirty="0" err="1" smtClean="0">
                <a:latin typeface="Arial" panose="020B0604020202020204" pitchFamily="34" charset="0"/>
                <a:cs typeface="Arial" panose="020B0604020202020204" pitchFamily="34" charset="0"/>
              </a:rPr>
              <a:t>put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Stalinist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mobilization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regime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based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state-led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policy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industrialization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militarization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well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conflict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with</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pluralistic</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democracies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West</a:t>
            </a:r>
            <a:r>
              <a:rPr lang="ru-RU" sz="2600" dirty="0" smtClean="0">
                <a:latin typeface="Arial" panose="020B0604020202020204" pitchFamily="34" charset="0"/>
                <a:cs typeface="Arial" panose="020B0604020202020204" pitchFamily="34" charset="0"/>
              </a:rPr>
              <a:t>.</a:t>
            </a:r>
            <a:endParaRPr lang="ru-RU"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1768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57200" y="304800"/>
            <a:ext cx="8458200" cy="3724096"/>
          </a:xfrm>
        </p:spPr>
        <p:txBody>
          <a:bodyPr/>
          <a:lstStyle/>
          <a:p>
            <a:r>
              <a:rPr lang="en-US" sz="2200" dirty="0">
                <a:latin typeface="Arial" panose="020B0604020202020204" pitchFamily="34" charset="0"/>
                <a:cs typeface="Arial" panose="020B0604020202020204" pitchFamily="34" charset="0"/>
              </a:rPr>
              <a:t>According to the definition of politicians by Carl J. Friedrich, </a:t>
            </a:r>
            <a:r>
              <a:rPr lang="en-US" sz="2200" dirty="0" err="1">
                <a:latin typeface="Arial" panose="020B0604020202020204" pitchFamily="34" charset="0"/>
                <a:cs typeface="Arial" panose="020B0604020202020204" pitchFamily="34" charset="0"/>
              </a:rPr>
              <a:t>Zbigniew</a:t>
            </a:r>
            <a:r>
              <a:rPr lang="en-US" sz="2200" dirty="0">
                <a:latin typeface="Arial" panose="020B0604020202020204" pitchFamily="34" charset="0"/>
                <a:cs typeface="Arial" panose="020B0604020202020204" pitchFamily="34" charset="0"/>
              </a:rPr>
              <a:t> K. Brzezinski and Raymond Aron, totalitarian dictatorships are characterized by certain cultural, structural and behavioral features reflecting the dominance of the party–state over society. Culturally, it is a totalitarian ideology striving for a radical reconstruction of society and transformation of human behavior. Structurally, it is a single, professional—led party that monopolizes the conduct of politics, establishing control over the masses and government officials. The party and security forces widely use terror, especially ideological terror, against dissidents, declaring them "enemies" of the regime. </a:t>
            </a:r>
          </a:p>
        </p:txBody>
      </p:sp>
    </p:spTree>
    <p:extLst>
      <p:ext uri="{BB962C8B-B14F-4D97-AF65-F5344CB8AC3E}">
        <p14:creationId xmlns:p14="http://schemas.microsoft.com/office/powerpoint/2010/main" val="2043791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382000" cy="6986528"/>
          </a:xfrm>
          <a:prstGeom prst="rect">
            <a:avLst/>
          </a:prstGeom>
        </p:spPr>
        <p:txBody>
          <a:bodyPr wrap="square">
            <a:spAutoFit/>
          </a:bodyPr>
          <a:lstStyle/>
          <a:p>
            <a:r>
              <a:rPr lang="en-US" sz="2800" dirty="0" smtClean="0">
                <a:latin typeface="Arial" panose="020B0604020202020204" pitchFamily="34" charset="0"/>
                <a:cs typeface="Arial" panose="020B0604020202020204" pitchFamily="34" charset="0"/>
              </a:rPr>
              <a:t>The party–state controls the media: television, radio, newspapers, magazines, and even the interpersonal exchange of information within small groups. In addition, the party–state controls all economic activity. </a:t>
            </a:r>
          </a:p>
          <a:p>
            <a:r>
              <a:rPr lang="en-US" sz="2800" dirty="0" smtClean="0">
                <a:latin typeface="Arial" panose="020B0604020202020204" pitchFamily="34" charset="0"/>
                <a:cs typeface="Arial" panose="020B0604020202020204" pitchFamily="34" charset="0"/>
              </a:rPr>
              <a:t>From a behavioral point of view, it is the leadership of the political process by the sole leader. By supporting the "cult of personality", he organizes the mass participation in politics of his supporters, who make up the vanguard party. </a:t>
            </a:r>
          </a:p>
          <a:p>
            <a:r>
              <a:rPr lang="en-US" sz="2800" dirty="0" smtClean="0">
                <a:latin typeface="Arial" panose="020B0604020202020204" pitchFamily="34" charset="0"/>
                <a:cs typeface="Arial" panose="020B0604020202020204" pitchFamily="34" charset="0"/>
              </a:rPr>
              <a:t>In order to achieve effective leadership, the totalitarian dictator relies on an extensive network of specialized organizations: the dominant political party, propaganda agencies, ideological institutions and government agencies led by economic planners, technocrats and managers.</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8625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52400"/>
            <a:ext cx="8610600" cy="6232475"/>
          </a:xfrm>
          <a:prstGeom prst="rect">
            <a:avLst/>
          </a:prstGeom>
        </p:spPr>
        <p:txBody>
          <a:bodyPr wrap="square">
            <a:spAutoFit/>
          </a:bodyPr>
          <a:lstStyle/>
          <a:p>
            <a:r>
              <a:rPr lang="ru-RU" sz="2100" dirty="0" err="1" smtClean="0"/>
              <a:t>Despite</a:t>
            </a:r>
            <a:r>
              <a:rPr lang="ru-RU" sz="2100" dirty="0" smtClean="0"/>
              <a:t> </a:t>
            </a:r>
            <a:r>
              <a:rPr lang="ru-RU" sz="2100" dirty="0" err="1" smtClean="0"/>
              <a:t>the</a:t>
            </a:r>
            <a:r>
              <a:rPr lang="ru-RU" sz="2100" dirty="0" smtClean="0"/>
              <a:t> </a:t>
            </a:r>
            <a:r>
              <a:rPr lang="ru-RU" sz="2100" dirty="0" err="1" smtClean="0"/>
              <a:t>widespread</a:t>
            </a:r>
            <a:r>
              <a:rPr lang="ru-RU" sz="2100" dirty="0" smtClean="0"/>
              <a:t> </a:t>
            </a:r>
            <a:r>
              <a:rPr lang="ru-RU" sz="2100" dirty="0" err="1" smtClean="0"/>
              <a:t>use</a:t>
            </a:r>
            <a:r>
              <a:rPr lang="ru-RU" sz="2100" dirty="0" smtClean="0"/>
              <a:t> </a:t>
            </a:r>
            <a:r>
              <a:rPr lang="ru-RU" sz="2100" dirty="0" err="1" smtClean="0"/>
              <a:t>of</a:t>
            </a:r>
            <a:r>
              <a:rPr lang="ru-RU" sz="2100" dirty="0" smtClean="0"/>
              <a:t> </a:t>
            </a:r>
            <a:r>
              <a:rPr lang="ru-RU" sz="2100" dirty="0" err="1" smtClean="0"/>
              <a:t>the</a:t>
            </a:r>
            <a:r>
              <a:rPr lang="ru-RU" sz="2100" dirty="0" smtClean="0"/>
              <a:t> </a:t>
            </a:r>
            <a:r>
              <a:rPr lang="ru-RU" sz="2100" dirty="0" err="1" smtClean="0"/>
              <a:t>concept</a:t>
            </a:r>
            <a:r>
              <a:rPr lang="ru-RU" sz="2100" dirty="0" smtClean="0"/>
              <a:t> </a:t>
            </a:r>
            <a:r>
              <a:rPr lang="ru-RU" sz="2100" dirty="0" err="1" smtClean="0"/>
              <a:t>of</a:t>
            </a:r>
            <a:r>
              <a:rPr lang="ru-RU" sz="2100" dirty="0" smtClean="0"/>
              <a:t> </a:t>
            </a:r>
            <a:r>
              <a:rPr lang="ru-RU" sz="2100" dirty="0" err="1" smtClean="0"/>
              <a:t>totalitarianism</a:t>
            </a:r>
            <a:r>
              <a:rPr lang="ru-RU" sz="2100" dirty="0" smtClean="0"/>
              <a:t>, </a:t>
            </a:r>
            <a:r>
              <a:rPr lang="ru-RU" sz="2100" dirty="0" err="1" smtClean="0"/>
              <a:t>political</a:t>
            </a:r>
            <a:r>
              <a:rPr lang="ru-RU" sz="2100" dirty="0" smtClean="0"/>
              <a:t> </a:t>
            </a:r>
            <a:r>
              <a:rPr lang="ru-RU" sz="2100" dirty="0" err="1" smtClean="0"/>
              <a:t>systems</a:t>
            </a:r>
            <a:r>
              <a:rPr lang="ru-RU" sz="2100" dirty="0" smtClean="0"/>
              <a:t>, </a:t>
            </a:r>
            <a:r>
              <a:rPr lang="ru-RU" sz="2100" dirty="0" err="1" smtClean="0"/>
              <a:t>even</a:t>
            </a:r>
            <a:r>
              <a:rPr lang="ru-RU" sz="2100" dirty="0" smtClean="0"/>
              <a:t> </a:t>
            </a:r>
            <a:r>
              <a:rPr lang="ru-RU" sz="2100" dirty="0" err="1" smtClean="0"/>
              <a:t>strictly</a:t>
            </a:r>
            <a:r>
              <a:rPr lang="ru-RU" sz="2100" dirty="0" smtClean="0"/>
              <a:t> </a:t>
            </a:r>
            <a:r>
              <a:rPr lang="ru-RU" sz="2100" dirty="0" err="1" smtClean="0"/>
              <a:t>regulated</a:t>
            </a:r>
            <a:r>
              <a:rPr lang="ru-RU" sz="2100" dirty="0" smtClean="0"/>
              <a:t> </a:t>
            </a:r>
            <a:r>
              <a:rPr lang="ru-RU" sz="2100" dirty="0" err="1" smtClean="0"/>
              <a:t>ones</a:t>
            </a:r>
            <a:r>
              <a:rPr lang="ru-RU" sz="2100" dirty="0" smtClean="0"/>
              <a:t>, </a:t>
            </a:r>
            <a:r>
              <a:rPr lang="ru-RU" sz="2100" dirty="0" err="1" smtClean="0"/>
              <a:t>are</a:t>
            </a:r>
            <a:r>
              <a:rPr lang="ru-RU" sz="2100" dirty="0" smtClean="0"/>
              <a:t> </a:t>
            </a:r>
            <a:r>
              <a:rPr lang="ru-RU" sz="2100" dirty="0" err="1" smtClean="0"/>
              <a:t>not</a:t>
            </a:r>
            <a:r>
              <a:rPr lang="ru-RU" sz="2100" dirty="0" smtClean="0"/>
              <a:t> </a:t>
            </a:r>
            <a:r>
              <a:rPr lang="ru-RU" sz="2100" dirty="0" err="1" smtClean="0"/>
              <a:t>always</a:t>
            </a:r>
            <a:r>
              <a:rPr lang="ru-RU" sz="2100" dirty="0" smtClean="0"/>
              <a:t> </a:t>
            </a:r>
            <a:r>
              <a:rPr lang="ru-RU" sz="2100" dirty="0" err="1" smtClean="0"/>
              <a:t>able</a:t>
            </a:r>
            <a:r>
              <a:rPr lang="ru-RU" sz="2100" dirty="0" smtClean="0"/>
              <a:t> </a:t>
            </a:r>
            <a:r>
              <a:rPr lang="ru-RU" sz="2100" dirty="0" err="1" smtClean="0"/>
              <a:t>to</a:t>
            </a:r>
            <a:r>
              <a:rPr lang="ru-RU" sz="2100" dirty="0" smtClean="0"/>
              <a:t> </a:t>
            </a:r>
            <a:r>
              <a:rPr lang="ru-RU" sz="2100" dirty="0" err="1" smtClean="0"/>
              <a:t>achieve</a:t>
            </a:r>
            <a:r>
              <a:rPr lang="ru-RU" sz="2100" dirty="0" smtClean="0"/>
              <a:t> </a:t>
            </a:r>
            <a:r>
              <a:rPr lang="ru-RU" sz="2100" dirty="0" err="1" smtClean="0"/>
              <a:t>their</a:t>
            </a:r>
            <a:r>
              <a:rPr lang="ru-RU" sz="2100" dirty="0" smtClean="0"/>
              <a:t> </a:t>
            </a:r>
            <a:r>
              <a:rPr lang="ru-RU" sz="2100" dirty="0" err="1" smtClean="0"/>
              <a:t>goals</a:t>
            </a:r>
            <a:r>
              <a:rPr lang="ru-RU" sz="2100" dirty="0" smtClean="0"/>
              <a:t>. </a:t>
            </a:r>
            <a:endParaRPr lang="en-US" sz="2100" dirty="0" smtClean="0"/>
          </a:p>
          <a:p>
            <a:r>
              <a:rPr lang="ru-RU" sz="2100" dirty="0" err="1" smtClean="0"/>
              <a:t>Empirical</a:t>
            </a:r>
            <a:r>
              <a:rPr lang="ru-RU" sz="2100" dirty="0" smtClean="0"/>
              <a:t> </a:t>
            </a:r>
            <a:r>
              <a:rPr lang="ru-RU" sz="2100" dirty="0" err="1" smtClean="0"/>
              <a:t>studies</a:t>
            </a:r>
            <a:r>
              <a:rPr lang="ru-RU" sz="2100" dirty="0" smtClean="0"/>
              <a:t> </a:t>
            </a:r>
            <a:r>
              <a:rPr lang="ru-RU" sz="2100" dirty="0" err="1" smtClean="0"/>
              <a:t>of</a:t>
            </a:r>
            <a:r>
              <a:rPr lang="ru-RU" sz="2100" dirty="0" smtClean="0"/>
              <a:t> </a:t>
            </a:r>
            <a:r>
              <a:rPr lang="ru-RU" sz="2100" dirty="0" err="1" smtClean="0"/>
              <a:t>Nazi</a:t>
            </a:r>
            <a:r>
              <a:rPr lang="ru-RU" sz="2100" dirty="0" smtClean="0"/>
              <a:t> </a:t>
            </a:r>
            <a:r>
              <a:rPr lang="ru-RU" sz="2100" dirty="0" err="1" smtClean="0"/>
              <a:t>Germany</a:t>
            </a:r>
            <a:r>
              <a:rPr lang="ru-RU" sz="2100" dirty="0" smtClean="0"/>
              <a:t>, </a:t>
            </a:r>
            <a:r>
              <a:rPr lang="ru-RU" sz="2100" dirty="0" err="1" smtClean="0"/>
              <a:t>fascist</a:t>
            </a:r>
            <a:r>
              <a:rPr lang="ru-RU" sz="2100" dirty="0" smtClean="0"/>
              <a:t> </a:t>
            </a:r>
            <a:r>
              <a:rPr lang="ru-RU" sz="2100" dirty="0" err="1" smtClean="0"/>
              <a:t>Italy</a:t>
            </a:r>
            <a:r>
              <a:rPr lang="ru-RU" sz="2100" dirty="0" smtClean="0"/>
              <a:t>, </a:t>
            </a:r>
            <a:r>
              <a:rPr lang="ru-RU" sz="2100" dirty="0" err="1" smtClean="0"/>
              <a:t>the</a:t>
            </a:r>
            <a:r>
              <a:rPr lang="ru-RU" sz="2100" dirty="0" smtClean="0"/>
              <a:t> </a:t>
            </a:r>
            <a:r>
              <a:rPr lang="ru-RU" sz="2100" dirty="0" err="1" smtClean="0"/>
              <a:t>People's</a:t>
            </a:r>
            <a:r>
              <a:rPr lang="ru-RU" sz="2100" dirty="0" smtClean="0"/>
              <a:t> </a:t>
            </a:r>
            <a:r>
              <a:rPr lang="ru-RU" sz="2100" dirty="0" err="1" smtClean="0"/>
              <a:t>Republic</a:t>
            </a:r>
            <a:r>
              <a:rPr lang="ru-RU" sz="2100" dirty="0" smtClean="0"/>
              <a:t> </a:t>
            </a:r>
            <a:r>
              <a:rPr lang="ru-RU" sz="2100" dirty="0" err="1" smtClean="0"/>
              <a:t>of</a:t>
            </a:r>
            <a:r>
              <a:rPr lang="ru-RU" sz="2100" dirty="0" smtClean="0"/>
              <a:t> </a:t>
            </a:r>
            <a:r>
              <a:rPr lang="ru-RU" sz="2100" dirty="0" err="1" smtClean="0"/>
              <a:t>China</a:t>
            </a:r>
            <a:r>
              <a:rPr lang="ru-RU" sz="2100" dirty="0" smtClean="0"/>
              <a:t> </a:t>
            </a:r>
            <a:r>
              <a:rPr lang="ru-RU" sz="2100" dirty="0" err="1" smtClean="0"/>
              <a:t>and</a:t>
            </a:r>
            <a:r>
              <a:rPr lang="ru-RU" sz="2100" dirty="0" smtClean="0"/>
              <a:t> </a:t>
            </a:r>
            <a:r>
              <a:rPr lang="ru-RU" sz="2100" dirty="0" err="1" smtClean="0"/>
              <a:t>the</a:t>
            </a:r>
            <a:r>
              <a:rPr lang="ru-RU" sz="2100" dirty="0" smtClean="0"/>
              <a:t> </a:t>
            </a:r>
            <a:r>
              <a:rPr lang="ru-RU" sz="2100" dirty="0" err="1" smtClean="0"/>
              <a:t>Soviet</a:t>
            </a:r>
            <a:r>
              <a:rPr lang="ru-RU" sz="2100" dirty="0" smtClean="0"/>
              <a:t> </a:t>
            </a:r>
            <a:r>
              <a:rPr lang="ru-RU" sz="2100" dirty="0" err="1" smtClean="0"/>
              <a:t>Union</a:t>
            </a:r>
            <a:r>
              <a:rPr lang="ru-RU" sz="2100" dirty="0" smtClean="0"/>
              <a:t> </a:t>
            </a:r>
            <a:r>
              <a:rPr lang="ru-RU" sz="2100" dirty="0" err="1" smtClean="0"/>
              <a:t>under</a:t>
            </a:r>
            <a:r>
              <a:rPr lang="ru-RU" sz="2100" dirty="0" smtClean="0"/>
              <a:t> </a:t>
            </a:r>
            <a:r>
              <a:rPr lang="ru-RU" sz="2100" dirty="0" err="1" smtClean="0"/>
              <a:t>Stalin</a:t>
            </a:r>
            <a:r>
              <a:rPr lang="ru-RU" sz="2100" dirty="0" smtClean="0"/>
              <a:t> </a:t>
            </a:r>
            <a:r>
              <a:rPr lang="ru-RU" sz="2100" dirty="0" err="1" smtClean="0"/>
              <a:t>have</a:t>
            </a:r>
            <a:r>
              <a:rPr lang="ru-RU" sz="2100" dirty="0" smtClean="0"/>
              <a:t> </a:t>
            </a:r>
            <a:r>
              <a:rPr lang="ru-RU" sz="2100" dirty="0" err="1" smtClean="0"/>
              <a:t>shown</a:t>
            </a:r>
            <a:r>
              <a:rPr lang="ru-RU" sz="2100" dirty="0" smtClean="0"/>
              <a:t> </a:t>
            </a:r>
            <a:r>
              <a:rPr lang="ru-RU" sz="2100" dirty="0" err="1" smtClean="0"/>
              <a:t>that</a:t>
            </a:r>
            <a:r>
              <a:rPr lang="ru-RU" sz="2100" dirty="0" smtClean="0"/>
              <a:t> </a:t>
            </a:r>
            <a:r>
              <a:rPr lang="ru-RU" sz="2100" dirty="0" err="1" smtClean="0"/>
              <a:t>party</a:t>
            </a:r>
            <a:r>
              <a:rPr lang="ru-RU" sz="2100" dirty="0" smtClean="0"/>
              <a:t>–</a:t>
            </a:r>
            <a:r>
              <a:rPr lang="ru-RU" sz="2100" dirty="0" err="1" smtClean="0"/>
              <a:t>state</a:t>
            </a:r>
            <a:r>
              <a:rPr lang="ru-RU" sz="2100" dirty="0" smtClean="0"/>
              <a:t> </a:t>
            </a:r>
            <a:r>
              <a:rPr lang="ru-RU" sz="2100" dirty="0" err="1" smtClean="0"/>
              <a:t>control</a:t>
            </a:r>
            <a:r>
              <a:rPr lang="ru-RU" sz="2100" dirty="0" smtClean="0"/>
              <a:t> </a:t>
            </a:r>
            <a:r>
              <a:rPr lang="ru-RU" sz="2100" dirty="0" err="1" smtClean="0"/>
              <a:t>over</a:t>
            </a:r>
            <a:r>
              <a:rPr lang="ru-RU" sz="2100" dirty="0" smtClean="0"/>
              <a:t> </a:t>
            </a:r>
            <a:r>
              <a:rPr lang="ru-RU" sz="2100" dirty="0" err="1" smtClean="0"/>
              <a:t>society</a:t>
            </a:r>
            <a:r>
              <a:rPr lang="ru-RU" sz="2100" dirty="0" smtClean="0"/>
              <a:t> </a:t>
            </a:r>
            <a:r>
              <a:rPr lang="ru-RU" sz="2100" dirty="0" err="1" smtClean="0"/>
              <a:t>has</a:t>
            </a:r>
            <a:r>
              <a:rPr lang="ru-RU" sz="2100" dirty="0" smtClean="0"/>
              <a:t> </a:t>
            </a:r>
            <a:r>
              <a:rPr lang="ru-RU" sz="2100" dirty="0" err="1" smtClean="0"/>
              <a:t>its</a:t>
            </a:r>
            <a:r>
              <a:rPr lang="ru-RU" sz="2100" dirty="0" smtClean="0"/>
              <a:t> </a:t>
            </a:r>
            <a:r>
              <a:rPr lang="ru-RU" sz="2100" dirty="0" err="1" smtClean="0"/>
              <a:t>limits</a:t>
            </a:r>
            <a:r>
              <a:rPr lang="ru-RU" sz="2100" dirty="0" smtClean="0"/>
              <a:t>. </a:t>
            </a:r>
            <a:r>
              <a:rPr lang="ru-RU" sz="2100" dirty="0" err="1" smtClean="0"/>
              <a:t>None</a:t>
            </a:r>
            <a:r>
              <a:rPr lang="ru-RU" sz="2100" dirty="0" smtClean="0"/>
              <a:t> </a:t>
            </a:r>
            <a:r>
              <a:rPr lang="ru-RU" sz="2100" dirty="0" err="1" smtClean="0"/>
              <a:t>of</a:t>
            </a:r>
            <a:r>
              <a:rPr lang="ru-RU" sz="2100" dirty="0" smtClean="0"/>
              <a:t> </a:t>
            </a:r>
            <a:r>
              <a:rPr lang="ru-RU" sz="2100" dirty="0" err="1" smtClean="0"/>
              <a:t>these</a:t>
            </a:r>
            <a:r>
              <a:rPr lang="ru-RU" sz="2100" dirty="0" smtClean="0"/>
              <a:t> </a:t>
            </a:r>
            <a:r>
              <a:rPr lang="ru-RU" sz="2100" dirty="0" err="1" smtClean="0"/>
              <a:t>regimes</a:t>
            </a:r>
            <a:r>
              <a:rPr lang="ru-RU" sz="2100" dirty="0" smtClean="0"/>
              <a:t> </a:t>
            </a:r>
            <a:r>
              <a:rPr lang="ru-RU" sz="2100" dirty="0" err="1" smtClean="0"/>
              <a:t>achieved</a:t>
            </a:r>
            <a:r>
              <a:rPr lang="ru-RU" sz="2100" dirty="0" smtClean="0"/>
              <a:t> </a:t>
            </a:r>
            <a:r>
              <a:rPr lang="ru-RU" sz="2100" dirty="0" err="1" smtClean="0"/>
              <a:t>the</a:t>
            </a:r>
            <a:r>
              <a:rPr lang="ru-RU" sz="2100" dirty="0" smtClean="0"/>
              <a:t> </a:t>
            </a:r>
            <a:r>
              <a:rPr lang="ru-RU" sz="2100" dirty="0" err="1" smtClean="0"/>
              <a:t>establishment</a:t>
            </a:r>
            <a:r>
              <a:rPr lang="ru-RU" sz="2100" dirty="0" smtClean="0"/>
              <a:t> </a:t>
            </a:r>
            <a:r>
              <a:rPr lang="ru-RU" sz="2100" dirty="0" err="1" smtClean="0"/>
              <a:t>of</a:t>
            </a:r>
            <a:r>
              <a:rPr lang="ru-RU" sz="2100" dirty="0" smtClean="0"/>
              <a:t> "</a:t>
            </a:r>
            <a:r>
              <a:rPr lang="ru-RU" sz="2100" dirty="0" err="1" smtClean="0"/>
              <a:t>total</a:t>
            </a:r>
            <a:r>
              <a:rPr lang="ru-RU" sz="2100" dirty="0" smtClean="0"/>
              <a:t> </a:t>
            </a:r>
            <a:r>
              <a:rPr lang="ru-RU" sz="2100" dirty="0" err="1" smtClean="0"/>
              <a:t>domination</a:t>
            </a:r>
            <a:r>
              <a:rPr lang="ru-RU" sz="2100" dirty="0" smtClean="0"/>
              <a:t>" </a:t>
            </a:r>
            <a:r>
              <a:rPr lang="ru-RU" sz="2100" dirty="0" err="1" smtClean="0"/>
              <a:t>and</a:t>
            </a:r>
            <a:r>
              <a:rPr lang="ru-RU" sz="2100" dirty="0" smtClean="0"/>
              <a:t> "</a:t>
            </a:r>
            <a:r>
              <a:rPr lang="ru-RU" sz="2100" dirty="0" err="1" smtClean="0"/>
              <a:t>total</a:t>
            </a:r>
            <a:r>
              <a:rPr lang="ru-RU" sz="2100" dirty="0" smtClean="0"/>
              <a:t> </a:t>
            </a:r>
            <a:r>
              <a:rPr lang="ru-RU" sz="2100" dirty="0" err="1" smtClean="0"/>
              <a:t>terror</a:t>
            </a:r>
            <a:r>
              <a:rPr lang="ru-RU" sz="2100" dirty="0" smtClean="0"/>
              <a:t>", </a:t>
            </a:r>
            <a:r>
              <a:rPr lang="ru-RU" sz="2100" dirty="0" err="1" smtClean="0"/>
              <a:t>which</a:t>
            </a:r>
            <a:r>
              <a:rPr lang="ru-RU" sz="2100" dirty="0" smtClean="0"/>
              <a:t> </a:t>
            </a:r>
            <a:r>
              <a:rPr lang="ru-RU" sz="2100" dirty="0" err="1" smtClean="0"/>
              <a:t>Hannah</a:t>
            </a:r>
            <a:r>
              <a:rPr lang="ru-RU" sz="2100" dirty="0" smtClean="0"/>
              <a:t> </a:t>
            </a:r>
            <a:r>
              <a:rPr lang="ru-RU" sz="2100" dirty="0" err="1" smtClean="0"/>
              <a:t>Arendt</a:t>
            </a:r>
            <a:r>
              <a:rPr lang="ru-RU" sz="2100" dirty="0" smtClean="0"/>
              <a:t> </a:t>
            </a:r>
            <a:r>
              <a:rPr lang="ru-RU" sz="2100" dirty="0" err="1" smtClean="0"/>
              <a:t>spoke</a:t>
            </a:r>
            <a:r>
              <a:rPr lang="ru-RU" sz="2100" dirty="0" smtClean="0"/>
              <a:t> </a:t>
            </a:r>
            <a:r>
              <a:rPr lang="ru-RU" sz="2100" dirty="0" err="1" smtClean="0"/>
              <a:t>about</a:t>
            </a:r>
            <a:r>
              <a:rPr lang="ru-RU" sz="2100" dirty="0" smtClean="0"/>
              <a:t>. </a:t>
            </a:r>
            <a:endParaRPr lang="en-US" sz="2100" dirty="0" smtClean="0"/>
          </a:p>
          <a:p>
            <a:r>
              <a:rPr lang="ru-RU" sz="2100" dirty="0" err="1" smtClean="0"/>
              <a:t>Although</a:t>
            </a:r>
            <a:r>
              <a:rPr lang="ru-RU" sz="2100" dirty="0" smtClean="0"/>
              <a:t> </a:t>
            </a:r>
            <a:r>
              <a:rPr lang="ru-RU" sz="2100" dirty="0" err="1" smtClean="0"/>
              <a:t>dictators</a:t>
            </a:r>
            <a:r>
              <a:rPr lang="ru-RU" sz="2100" dirty="0" smtClean="0"/>
              <a:t> </a:t>
            </a:r>
            <a:r>
              <a:rPr lang="ru-RU" sz="2100" dirty="0" err="1" smtClean="0"/>
              <a:t>did</a:t>
            </a:r>
            <a:r>
              <a:rPr lang="ru-RU" sz="2100" dirty="0" smtClean="0"/>
              <a:t> </a:t>
            </a:r>
            <a:r>
              <a:rPr lang="ru-RU" sz="2100" dirty="0" err="1" smtClean="0"/>
              <a:t>their</a:t>
            </a:r>
            <a:r>
              <a:rPr lang="ru-RU" sz="2100" dirty="0" smtClean="0"/>
              <a:t> </a:t>
            </a:r>
            <a:r>
              <a:rPr lang="ru-RU" sz="2100" dirty="0" err="1" smtClean="0"/>
              <a:t>best</a:t>
            </a:r>
            <a:r>
              <a:rPr lang="ru-RU" sz="2100" dirty="0" smtClean="0"/>
              <a:t> </a:t>
            </a:r>
            <a:r>
              <a:rPr lang="ru-RU" sz="2100" dirty="0" err="1" smtClean="0"/>
              <a:t>to</a:t>
            </a:r>
            <a:r>
              <a:rPr lang="ru-RU" sz="2100" dirty="0" smtClean="0"/>
              <a:t> </a:t>
            </a:r>
            <a:r>
              <a:rPr lang="ru-RU" sz="2100" dirty="0" err="1" smtClean="0"/>
              <a:t>change</a:t>
            </a:r>
            <a:r>
              <a:rPr lang="ru-RU" sz="2100" dirty="0" smtClean="0"/>
              <a:t> </a:t>
            </a:r>
            <a:r>
              <a:rPr lang="ru-RU" sz="2100" dirty="0" err="1" smtClean="0"/>
              <a:t>the</a:t>
            </a:r>
            <a:r>
              <a:rPr lang="ru-RU" sz="2100" dirty="0" smtClean="0"/>
              <a:t> </a:t>
            </a:r>
            <a:r>
              <a:rPr lang="ru-RU" sz="2100" dirty="0" err="1" smtClean="0"/>
              <a:t>existing</a:t>
            </a:r>
            <a:r>
              <a:rPr lang="ru-RU" sz="2100" dirty="0" smtClean="0"/>
              <a:t> </a:t>
            </a:r>
            <a:r>
              <a:rPr lang="ru-RU" sz="2100" dirty="0" err="1" smtClean="0"/>
              <a:t>situation</a:t>
            </a:r>
            <a:r>
              <a:rPr lang="ru-RU" sz="2100" dirty="0" smtClean="0"/>
              <a:t> </a:t>
            </a:r>
            <a:r>
              <a:rPr lang="ru-RU" sz="2100" dirty="0" err="1" smtClean="0"/>
              <a:t>in</a:t>
            </a:r>
            <a:r>
              <a:rPr lang="ru-RU" sz="2100" dirty="0" smtClean="0"/>
              <a:t> </a:t>
            </a:r>
            <a:r>
              <a:rPr lang="ru-RU" sz="2100" dirty="0" err="1" smtClean="0"/>
              <a:t>accordance</a:t>
            </a:r>
            <a:r>
              <a:rPr lang="ru-RU" sz="2100" dirty="0" smtClean="0"/>
              <a:t> </a:t>
            </a:r>
            <a:r>
              <a:rPr lang="ru-RU" sz="2100" dirty="0" err="1" smtClean="0"/>
              <a:t>with</a:t>
            </a:r>
            <a:r>
              <a:rPr lang="ru-RU" sz="2100" dirty="0" smtClean="0"/>
              <a:t> </a:t>
            </a:r>
            <a:r>
              <a:rPr lang="ru-RU" sz="2100" dirty="0" err="1" smtClean="0"/>
              <a:t>their</a:t>
            </a:r>
            <a:r>
              <a:rPr lang="ru-RU" sz="2100" dirty="0" smtClean="0"/>
              <a:t> </a:t>
            </a:r>
            <a:r>
              <a:rPr lang="ru-RU" sz="2100" dirty="0" err="1" smtClean="0"/>
              <a:t>ideology</a:t>
            </a:r>
            <a:r>
              <a:rPr lang="ru-RU" sz="2100" dirty="0" smtClean="0"/>
              <a:t>, </a:t>
            </a:r>
            <a:r>
              <a:rPr lang="ru-RU" sz="2100" dirty="0" err="1" smtClean="0"/>
              <a:t>the</a:t>
            </a:r>
            <a:r>
              <a:rPr lang="ru-RU" sz="2100" dirty="0" smtClean="0"/>
              <a:t> </a:t>
            </a:r>
            <a:r>
              <a:rPr lang="ru-RU" sz="2100" dirty="0" err="1" smtClean="0"/>
              <a:t>implementation</a:t>
            </a:r>
            <a:r>
              <a:rPr lang="ru-RU" sz="2100" dirty="0" smtClean="0"/>
              <a:t> </a:t>
            </a:r>
            <a:r>
              <a:rPr lang="ru-RU" sz="2100" dirty="0" err="1" smtClean="0"/>
              <a:t>of</a:t>
            </a:r>
            <a:r>
              <a:rPr lang="ru-RU" sz="2100" dirty="0" smtClean="0"/>
              <a:t> </a:t>
            </a:r>
            <a:r>
              <a:rPr lang="ru-RU" sz="2100" dirty="0" err="1" smtClean="0"/>
              <a:t>policies</a:t>
            </a:r>
            <a:r>
              <a:rPr lang="ru-RU" sz="2100" dirty="0" smtClean="0"/>
              <a:t> </a:t>
            </a:r>
            <a:r>
              <a:rPr lang="ru-RU" sz="2100" dirty="0" err="1" smtClean="0"/>
              <a:t>hardly</a:t>
            </a:r>
            <a:r>
              <a:rPr lang="ru-RU" sz="2100" dirty="0" smtClean="0"/>
              <a:t> </a:t>
            </a:r>
            <a:r>
              <a:rPr lang="ru-RU" sz="2100" dirty="0" err="1" smtClean="0"/>
              <a:t>produced</a:t>
            </a:r>
            <a:r>
              <a:rPr lang="ru-RU" sz="2100" dirty="0" smtClean="0"/>
              <a:t> </a:t>
            </a:r>
            <a:r>
              <a:rPr lang="ru-RU" sz="2100" dirty="0" err="1" smtClean="0"/>
              <a:t>the</a:t>
            </a:r>
            <a:r>
              <a:rPr lang="ru-RU" sz="2100" dirty="0" smtClean="0"/>
              <a:t> </a:t>
            </a:r>
            <a:r>
              <a:rPr lang="ru-RU" sz="2100" dirty="0" err="1" smtClean="0"/>
              <a:t>desired</a:t>
            </a:r>
            <a:r>
              <a:rPr lang="ru-RU" sz="2100" dirty="0" smtClean="0"/>
              <a:t> </a:t>
            </a:r>
            <a:r>
              <a:rPr lang="ru-RU" sz="2100" dirty="0" err="1" smtClean="0"/>
              <a:t>results</a:t>
            </a:r>
            <a:r>
              <a:rPr lang="ru-RU" sz="2100" dirty="0" smtClean="0"/>
              <a:t>. </a:t>
            </a:r>
            <a:r>
              <a:rPr lang="ru-RU" sz="2100" dirty="0" err="1" smtClean="0"/>
              <a:t>Instead</a:t>
            </a:r>
            <a:r>
              <a:rPr lang="ru-RU" sz="2100" dirty="0" smtClean="0"/>
              <a:t>, </a:t>
            </a:r>
            <a:r>
              <a:rPr lang="ru-RU" sz="2100" dirty="0" err="1" smtClean="0"/>
              <a:t>improvisation</a:t>
            </a:r>
            <a:r>
              <a:rPr lang="ru-RU" sz="2100" dirty="0" smtClean="0"/>
              <a:t>, </a:t>
            </a:r>
            <a:r>
              <a:rPr lang="ru-RU" sz="2100" dirty="0" err="1" smtClean="0"/>
              <a:t>the</a:t>
            </a:r>
            <a:r>
              <a:rPr lang="ru-RU" sz="2100" dirty="0" smtClean="0"/>
              <a:t> </a:t>
            </a:r>
            <a:r>
              <a:rPr lang="ru-RU" sz="2100" dirty="0" err="1" smtClean="0"/>
              <a:t>practice</a:t>
            </a:r>
            <a:r>
              <a:rPr lang="ru-RU" sz="2100" dirty="0" smtClean="0"/>
              <a:t> </a:t>
            </a:r>
            <a:r>
              <a:rPr lang="ru-RU" sz="2100" dirty="0" err="1" smtClean="0"/>
              <a:t>of</a:t>
            </a:r>
            <a:r>
              <a:rPr lang="ru-RU" sz="2100" dirty="0" smtClean="0"/>
              <a:t> </a:t>
            </a:r>
            <a:r>
              <a:rPr lang="ru-RU" sz="2100" dirty="0" err="1" smtClean="0"/>
              <a:t>making</a:t>
            </a:r>
            <a:r>
              <a:rPr lang="ru-RU" sz="2100" dirty="0" smtClean="0"/>
              <a:t> </a:t>
            </a:r>
            <a:r>
              <a:rPr lang="ru-RU" sz="2100" dirty="0" err="1" smtClean="0"/>
              <a:t>decisions</a:t>
            </a:r>
            <a:r>
              <a:rPr lang="ru-RU" sz="2100" dirty="0" smtClean="0"/>
              <a:t> </a:t>
            </a:r>
            <a:r>
              <a:rPr lang="ru-RU" sz="2100" dirty="0" err="1" smtClean="0"/>
              <a:t>based</a:t>
            </a:r>
            <a:r>
              <a:rPr lang="ru-RU" sz="2100" dirty="0" smtClean="0"/>
              <a:t> </a:t>
            </a:r>
            <a:r>
              <a:rPr lang="ru-RU" sz="2100" dirty="0" err="1" smtClean="0"/>
              <a:t>on</a:t>
            </a:r>
            <a:r>
              <a:rPr lang="ru-RU" sz="2100" dirty="0" smtClean="0"/>
              <a:t> </a:t>
            </a:r>
            <a:r>
              <a:rPr lang="ru-RU" sz="2100" dirty="0" err="1" smtClean="0"/>
              <a:t>the</a:t>
            </a:r>
            <a:r>
              <a:rPr lang="ru-RU" sz="2100" dirty="0" smtClean="0"/>
              <a:t> </a:t>
            </a:r>
            <a:r>
              <a:rPr lang="ru-RU" sz="2100" dirty="0" err="1" smtClean="0"/>
              <a:t>situation</a:t>
            </a:r>
            <a:r>
              <a:rPr lang="ru-RU" sz="2100" dirty="0" smtClean="0"/>
              <a:t>, </a:t>
            </a:r>
            <a:r>
              <a:rPr lang="ru-RU" sz="2100" dirty="0" err="1" smtClean="0"/>
              <a:t>and</a:t>
            </a:r>
            <a:r>
              <a:rPr lang="ru-RU" sz="2100" dirty="0" smtClean="0"/>
              <a:t> </a:t>
            </a:r>
            <a:r>
              <a:rPr lang="ru-RU" sz="2100" dirty="0" err="1" smtClean="0"/>
              <a:t>bureaucratic</a:t>
            </a:r>
            <a:r>
              <a:rPr lang="ru-RU" sz="2100" dirty="0" smtClean="0"/>
              <a:t> </a:t>
            </a:r>
            <a:r>
              <a:rPr lang="ru-RU" sz="2100" dirty="0" err="1" smtClean="0"/>
              <a:t>inconsistencies</a:t>
            </a:r>
            <a:r>
              <a:rPr lang="ru-RU" sz="2100" dirty="0" smtClean="0"/>
              <a:t> </a:t>
            </a:r>
            <a:r>
              <a:rPr lang="ru-RU" sz="2100" dirty="0" err="1" smtClean="0"/>
              <a:t>influenced</a:t>
            </a:r>
            <a:r>
              <a:rPr lang="ru-RU" sz="2100" dirty="0" smtClean="0"/>
              <a:t> </a:t>
            </a:r>
            <a:r>
              <a:rPr lang="ru-RU" sz="2100" dirty="0" err="1" smtClean="0"/>
              <a:t>the</a:t>
            </a:r>
            <a:r>
              <a:rPr lang="ru-RU" sz="2100" dirty="0" smtClean="0"/>
              <a:t> </a:t>
            </a:r>
            <a:r>
              <a:rPr lang="ru-RU" sz="2100" dirty="0" err="1" smtClean="0"/>
              <a:t>formation</a:t>
            </a:r>
            <a:r>
              <a:rPr lang="ru-RU" sz="2100" dirty="0" smtClean="0"/>
              <a:t> </a:t>
            </a:r>
            <a:r>
              <a:rPr lang="ru-RU" sz="2100" dirty="0" err="1" smtClean="0"/>
              <a:t>of</a:t>
            </a:r>
            <a:r>
              <a:rPr lang="ru-RU" sz="2100" dirty="0" smtClean="0"/>
              <a:t> </a:t>
            </a:r>
            <a:r>
              <a:rPr lang="ru-RU" sz="2100" dirty="0" err="1" smtClean="0"/>
              <a:t>the</a:t>
            </a:r>
            <a:r>
              <a:rPr lang="ru-RU" sz="2100" dirty="0" smtClean="0"/>
              <a:t> </a:t>
            </a:r>
            <a:r>
              <a:rPr lang="ru-RU" sz="2100" dirty="0" err="1" smtClean="0"/>
              <a:t>political</a:t>
            </a:r>
            <a:r>
              <a:rPr lang="ru-RU" sz="2100" dirty="0" smtClean="0"/>
              <a:t> </a:t>
            </a:r>
            <a:r>
              <a:rPr lang="ru-RU" sz="2100" dirty="0" err="1" smtClean="0"/>
              <a:t>course</a:t>
            </a:r>
            <a:r>
              <a:rPr lang="ru-RU" sz="2100" dirty="0" smtClean="0"/>
              <a:t> </a:t>
            </a:r>
            <a:r>
              <a:rPr lang="ru-RU" sz="2100" dirty="0" err="1" smtClean="0"/>
              <a:t>at</a:t>
            </a:r>
            <a:r>
              <a:rPr lang="ru-RU" sz="2100" dirty="0" smtClean="0"/>
              <a:t> </a:t>
            </a:r>
            <a:r>
              <a:rPr lang="ru-RU" sz="2100" dirty="0" err="1" smtClean="0"/>
              <a:t>the</a:t>
            </a:r>
            <a:r>
              <a:rPr lang="ru-RU" sz="2100" dirty="0" smtClean="0"/>
              <a:t> </a:t>
            </a:r>
            <a:r>
              <a:rPr lang="ru-RU" sz="2100" dirty="0" err="1" smtClean="0"/>
              <a:t>local</a:t>
            </a:r>
            <a:r>
              <a:rPr lang="ru-RU" sz="2100" dirty="0" smtClean="0"/>
              <a:t> </a:t>
            </a:r>
            <a:r>
              <a:rPr lang="ru-RU" sz="2100" dirty="0" err="1" smtClean="0"/>
              <a:t>level</a:t>
            </a:r>
            <a:r>
              <a:rPr lang="ru-RU" sz="2100" dirty="0" smtClean="0"/>
              <a:t>. </a:t>
            </a:r>
            <a:endParaRPr lang="en-US" sz="2100" dirty="0" smtClean="0"/>
          </a:p>
          <a:p>
            <a:r>
              <a:rPr lang="ru-RU" sz="2100" dirty="0" err="1" smtClean="0"/>
              <a:t>Local</a:t>
            </a:r>
            <a:r>
              <a:rPr lang="ru-RU" sz="2100" dirty="0" smtClean="0"/>
              <a:t> </a:t>
            </a:r>
            <a:r>
              <a:rPr lang="ru-RU" sz="2100" dirty="0" err="1" smtClean="0"/>
              <a:t>rulers</a:t>
            </a:r>
            <a:r>
              <a:rPr lang="ru-RU" sz="2100" dirty="0" smtClean="0"/>
              <a:t> </a:t>
            </a:r>
            <a:r>
              <a:rPr lang="ru-RU" sz="2100" dirty="0" err="1" smtClean="0"/>
              <a:t>resisted</a:t>
            </a:r>
            <a:r>
              <a:rPr lang="ru-RU" sz="2100" dirty="0" smtClean="0"/>
              <a:t> </a:t>
            </a:r>
            <a:r>
              <a:rPr lang="ru-RU" sz="2100" dirty="0" err="1" smtClean="0"/>
              <a:t>the</a:t>
            </a:r>
            <a:r>
              <a:rPr lang="ru-RU" sz="2100" dirty="0" smtClean="0"/>
              <a:t> </a:t>
            </a:r>
            <a:r>
              <a:rPr lang="ru-RU" sz="2100" dirty="0" err="1" smtClean="0"/>
              <a:t>ideological</a:t>
            </a:r>
            <a:r>
              <a:rPr lang="ru-RU" sz="2100" dirty="0" smtClean="0"/>
              <a:t> </a:t>
            </a:r>
            <a:r>
              <a:rPr lang="ru-RU" sz="2100" dirty="0" err="1" smtClean="0"/>
              <a:t>formulas</a:t>
            </a:r>
            <a:r>
              <a:rPr lang="ru-RU" sz="2100" dirty="0" smtClean="0"/>
              <a:t> </a:t>
            </a:r>
            <a:r>
              <a:rPr lang="ru-RU" sz="2100" dirty="0" err="1" smtClean="0"/>
              <a:t>coming</a:t>
            </a:r>
            <a:r>
              <a:rPr lang="ru-RU" sz="2100" dirty="0" smtClean="0"/>
              <a:t> </a:t>
            </a:r>
            <a:r>
              <a:rPr lang="ru-RU" sz="2100" dirty="0" err="1" smtClean="0"/>
              <a:t>down</a:t>
            </a:r>
            <a:r>
              <a:rPr lang="ru-RU" sz="2100" dirty="0" smtClean="0"/>
              <a:t> </a:t>
            </a:r>
            <a:r>
              <a:rPr lang="ru-RU" sz="2100" dirty="0" err="1" smtClean="0"/>
              <a:t>from</a:t>
            </a:r>
            <a:r>
              <a:rPr lang="ru-RU" sz="2100" dirty="0" smtClean="0"/>
              <a:t> </a:t>
            </a:r>
            <a:r>
              <a:rPr lang="ru-RU" sz="2100" dirty="0" err="1" smtClean="0"/>
              <a:t>above</a:t>
            </a:r>
            <a:r>
              <a:rPr lang="ru-RU" sz="2100" dirty="0" smtClean="0"/>
              <a:t>. </a:t>
            </a:r>
            <a:r>
              <a:rPr lang="ru-RU" sz="2100" dirty="0" err="1" smtClean="0"/>
              <a:t>Attempts</a:t>
            </a:r>
            <a:r>
              <a:rPr lang="ru-RU" sz="2100" dirty="0" smtClean="0"/>
              <a:t> </a:t>
            </a:r>
            <a:r>
              <a:rPr lang="ru-RU" sz="2100" dirty="0" err="1" smtClean="0"/>
              <a:t>to</a:t>
            </a:r>
            <a:r>
              <a:rPr lang="ru-RU" sz="2100" dirty="0" smtClean="0"/>
              <a:t> </a:t>
            </a:r>
            <a:r>
              <a:rPr lang="ru-RU" sz="2100" dirty="0" err="1" smtClean="0"/>
              <a:t>socialize</a:t>
            </a:r>
            <a:r>
              <a:rPr lang="ru-RU" sz="2100" dirty="0" smtClean="0"/>
              <a:t> </a:t>
            </a:r>
            <a:r>
              <a:rPr lang="ru-RU" sz="2100" dirty="0" err="1" smtClean="0"/>
              <a:t>the</a:t>
            </a:r>
            <a:r>
              <a:rPr lang="ru-RU" sz="2100" dirty="0" smtClean="0"/>
              <a:t> </a:t>
            </a:r>
            <a:r>
              <a:rPr lang="ru-RU" sz="2100" dirty="0" err="1" smtClean="0"/>
              <a:t>masses</a:t>
            </a:r>
            <a:r>
              <a:rPr lang="ru-RU" sz="2100" dirty="0" smtClean="0"/>
              <a:t> </a:t>
            </a:r>
            <a:r>
              <a:rPr lang="ru-RU" sz="2100" dirty="0" err="1" smtClean="0"/>
              <a:t>within</a:t>
            </a:r>
            <a:r>
              <a:rPr lang="ru-RU" sz="2100" dirty="0" smtClean="0"/>
              <a:t> </a:t>
            </a:r>
            <a:r>
              <a:rPr lang="ru-RU" sz="2100" dirty="0" err="1" smtClean="0"/>
              <a:t>the</a:t>
            </a:r>
            <a:r>
              <a:rPr lang="ru-RU" sz="2100" dirty="0" smtClean="0"/>
              <a:t> </a:t>
            </a:r>
            <a:r>
              <a:rPr lang="ru-RU" sz="2100" dirty="0" err="1" smtClean="0"/>
              <a:t>framework</a:t>
            </a:r>
            <a:r>
              <a:rPr lang="ru-RU" sz="2100" dirty="0" smtClean="0"/>
              <a:t> </a:t>
            </a:r>
            <a:r>
              <a:rPr lang="ru-RU" sz="2100" dirty="0" err="1" smtClean="0"/>
              <a:t>of</a:t>
            </a:r>
            <a:r>
              <a:rPr lang="ru-RU" sz="2100" dirty="0" smtClean="0"/>
              <a:t> </a:t>
            </a:r>
            <a:r>
              <a:rPr lang="ru-RU" sz="2100" dirty="0" err="1" smtClean="0"/>
              <a:t>totalitarian</a:t>
            </a:r>
            <a:r>
              <a:rPr lang="ru-RU" sz="2100" dirty="0" smtClean="0"/>
              <a:t> </a:t>
            </a:r>
            <a:r>
              <a:rPr lang="ru-RU" sz="2100" dirty="0" err="1" smtClean="0"/>
              <a:t>ideology</a:t>
            </a:r>
            <a:r>
              <a:rPr lang="ru-RU" sz="2100" dirty="0" smtClean="0"/>
              <a:t> </a:t>
            </a:r>
            <a:r>
              <a:rPr lang="ru-RU" sz="2100" dirty="0" err="1" smtClean="0"/>
              <a:t>have</a:t>
            </a:r>
            <a:r>
              <a:rPr lang="ru-RU" sz="2100" dirty="0" smtClean="0"/>
              <a:t> </a:t>
            </a:r>
            <a:r>
              <a:rPr lang="ru-RU" sz="2100" dirty="0" err="1" smtClean="0"/>
              <a:t>also</a:t>
            </a:r>
            <a:r>
              <a:rPr lang="ru-RU" sz="2100" dirty="0" smtClean="0"/>
              <a:t> </a:t>
            </a:r>
            <a:r>
              <a:rPr lang="ru-RU" sz="2100" dirty="0" err="1" smtClean="0"/>
              <a:t>failed</a:t>
            </a:r>
            <a:r>
              <a:rPr lang="ru-RU" sz="2100" dirty="0" smtClean="0"/>
              <a:t>. </a:t>
            </a:r>
            <a:r>
              <a:rPr lang="ru-RU" sz="2100" dirty="0" err="1" smtClean="0"/>
              <a:t>Although</a:t>
            </a:r>
            <a:r>
              <a:rPr lang="ru-RU" sz="2100" dirty="0" smtClean="0"/>
              <a:t> </a:t>
            </a:r>
            <a:r>
              <a:rPr lang="ru-RU" sz="2100" dirty="0" err="1" smtClean="0"/>
              <a:t>ideological</a:t>
            </a:r>
            <a:r>
              <a:rPr lang="ru-RU" sz="2100" dirty="0" smtClean="0"/>
              <a:t> </a:t>
            </a:r>
            <a:r>
              <a:rPr lang="ru-RU" sz="2100" dirty="0" err="1" smtClean="0"/>
              <a:t>suggestion</a:t>
            </a:r>
            <a:r>
              <a:rPr lang="ru-RU" sz="2100" dirty="0" smtClean="0"/>
              <a:t> </a:t>
            </a:r>
            <a:r>
              <a:rPr lang="ru-RU" sz="2100" dirty="0" err="1" smtClean="0"/>
              <a:t>often</a:t>
            </a:r>
            <a:r>
              <a:rPr lang="ru-RU" sz="2100" dirty="0" smtClean="0"/>
              <a:t> </a:t>
            </a:r>
            <a:r>
              <a:rPr lang="ru-RU" sz="2100" dirty="0" err="1" smtClean="0"/>
              <a:t>provided</a:t>
            </a:r>
            <a:r>
              <a:rPr lang="ru-RU" sz="2100" dirty="0" smtClean="0"/>
              <a:t> </a:t>
            </a:r>
            <a:r>
              <a:rPr lang="ru-RU" sz="2100" dirty="0" err="1" smtClean="0"/>
              <a:t>external</a:t>
            </a:r>
            <a:r>
              <a:rPr lang="ru-RU" sz="2100" dirty="0" smtClean="0"/>
              <a:t> </a:t>
            </a:r>
            <a:r>
              <a:rPr lang="ru-RU" sz="2100" dirty="0" err="1" smtClean="0"/>
              <a:t>consent</a:t>
            </a:r>
            <a:r>
              <a:rPr lang="ru-RU" sz="2100" dirty="0" smtClean="0"/>
              <a:t>, </a:t>
            </a:r>
            <a:r>
              <a:rPr lang="ru-RU" sz="2100" dirty="0" err="1" smtClean="0"/>
              <a:t>there</a:t>
            </a:r>
            <a:r>
              <a:rPr lang="ru-RU" sz="2100" dirty="0" smtClean="0"/>
              <a:t> </a:t>
            </a:r>
            <a:r>
              <a:rPr lang="ru-RU" sz="2100" dirty="0" err="1" smtClean="0"/>
              <a:t>might</a:t>
            </a:r>
            <a:r>
              <a:rPr lang="ru-RU" sz="2100" dirty="0" smtClean="0"/>
              <a:t> </a:t>
            </a:r>
            <a:r>
              <a:rPr lang="ru-RU" sz="2100" dirty="0" err="1" smtClean="0"/>
              <a:t>not</a:t>
            </a:r>
            <a:r>
              <a:rPr lang="ru-RU" sz="2100" dirty="0" smtClean="0"/>
              <a:t> </a:t>
            </a:r>
            <a:r>
              <a:rPr lang="ru-RU" sz="2100" dirty="0" err="1" smtClean="0"/>
              <a:t>be</a:t>
            </a:r>
            <a:r>
              <a:rPr lang="ru-RU" sz="2100" dirty="0" smtClean="0"/>
              <a:t> </a:t>
            </a:r>
            <a:r>
              <a:rPr lang="ru-RU" sz="2100" dirty="0" err="1" smtClean="0"/>
              <a:t>actual</a:t>
            </a:r>
            <a:r>
              <a:rPr lang="ru-RU" sz="2100" dirty="0" smtClean="0"/>
              <a:t> </a:t>
            </a:r>
            <a:r>
              <a:rPr lang="ru-RU" sz="2100" dirty="0" err="1" smtClean="0"/>
              <a:t>consent</a:t>
            </a:r>
            <a:r>
              <a:rPr lang="ru-RU" sz="2100" dirty="0" smtClean="0"/>
              <a:t>. </a:t>
            </a:r>
            <a:r>
              <a:rPr lang="ru-RU" sz="2100" dirty="0" err="1" smtClean="0"/>
              <a:t>Anti-state</a:t>
            </a:r>
            <a:r>
              <a:rPr lang="ru-RU" sz="2100" dirty="0" smtClean="0"/>
              <a:t> </a:t>
            </a:r>
            <a:r>
              <a:rPr lang="ru-RU" sz="2100" dirty="0" err="1" smtClean="0"/>
              <a:t>sentiments</a:t>
            </a:r>
            <a:r>
              <a:rPr lang="ru-RU" sz="2100" dirty="0" smtClean="0"/>
              <a:t> </a:t>
            </a:r>
            <a:r>
              <a:rPr lang="ru-RU" sz="2100" dirty="0" err="1" smtClean="0"/>
              <a:t>were</a:t>
            </a:r>
            <a:r>
              <a:rPr lang="ru-RU" sz="2100" dirty="0" smtClean="0"/>
              <a:t> </a:t>
            </a:r>
            <a:r>
              <a:rPr lang="ru-RU" sz="2100" dirty="0" err="1" smtClean="0"/>
              <a:t>smoldering</a:t>
            </a:r>
            <a:r>
              <a:rPr lang="ru-RU" sz="2100" dirty="0" smtClean="0"/>
              <a:t> </a:t>
            </a:r>
            <a:r>
              <a:rPr lang="ru-RU" sz="2100" dirty="0" err="1" smtClean="0"/>
              <a:t>under</a:t>
            </a:r>
            <a:r>
              <a:rPr lang="ru-RU" sz="2100" dirty="0" smtClean="0"/>
              <a:t> </a:t>
            </a:r>
            <a:r>
              <a:rPr lang="ru-RU" sz="2100" dirty="0" err="1" smtClean="0"/>
              <a:t>the</a:t>
            </a:r>
            <a:r>
              <a:rPr lang="ru-RU" sz="2100" dirty="0" smtClean="0"/>
              <a:t> </a:t>
            </a:r>
            <a:r>
              <a:rPr lang="ru-RU" sz="2100" dirty="0" err="1" smtClean="0"/>
              <a:t>surface</a:t>
            </a:r>
            <a:r>
              <a:rPr lang="ru-RU" sz="2100" dirty="0" smtClean="0"/>
              <a:t>. </a:t>
            </a:r>
            <a:endParaRPr lang="ru-RU" sz="2100" dirty="0"/>
          </a:p>
        </p:txBody>
      </p:sp>
    </p:spTree>
    <p:extLst>
      <p:ext uri="{BB962C8B-B14F-4D97-AF65-F5344CB8AC3E}">
        <p14:creationId xmlns:p14="http://schemas.microsoft.com/office/powerpoint/2010/main" val="3187498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534400" cy="5940088"/>
          </a:xfrm>
          <a:prstGeom prst="rect">
            <a:avLst/>
          </a:prstGeom>
        </p:spPr>
        <p:txBody>
          <a:bodyPr wrap="square">
            <a:spAutoFit/>
          </a:bodyPr>
          <a:lstStyle/>
          <a:p>
            <a:r>
              <a:rPr lang="ru-RU" sz="2000" dirty="0" err="1" smtClean="0"/>
              <a:t>The</a:t>
            </a:r>
            <a:r>
              <a:rPr lang="ru-RU" sz="2000" dirty="0" smtClean="0"/>
              <a:t> </a:t>
            </a:r>
            <a:r>
              <a:rPr lang="ru-RU" sz="2000" dirty="0" err="1" smtClean="0"/>
              <a:t>party</a:t>
            </a:r>
            <a:r>
              <a:rPr lang="ru-RU" sz="2000" dirty="0" smtClean="0"/>
              <a:t>–</a:t>
            </a:r>
            <a:r>
              <a:rPr lang="ru-RU" sz="2000" dirty="0" err="1" smtClean="0"/>
              <a:t>state</a:t>
            </a:r>
            <a:r>
              <a:rPr lang="ru-RU" sz="2000" dirty="0" smtClean="0"/>
              <a:t> </a:t>
            </a:r>
            <a:r>
              <a:rPr lang="ru-RU" sz="2000" dirty="0" err="1" smtClean="0"/>
              <a:t>bureaucracy</a:t>
            </a:r>
            <a:r>
              <a:rPr lang="ru-RU" sz="2000" dirty="0" smtClean="0"/>
              <a:t> </a:t>
            </a:r>
            <a:r>
              <a:rPr lang="ru-RU" sz="2000" dirty="0" err="1" smtClean="0"/>
              <a:t>was</a:t>
            </a:r>
            <a:r>
              <a:rPr lang="ru-RU" sz="2000" dirty="0" smtClean="0"/>
              <a:t> </a:t>
            </a:r>
            <a:r>
              <a:rPr lang="ru-RU" sz="2000" dirty="0" err="1" smtClean="0"/>
              <a:t>torn</a:t>
            </a:r>
            <a:r>
              <a:rPr lang="ru-RU" sz="2000" dirty="0" smtClean="0"/>
              <a:t> </a:t>
            </a:r>
            <a:r>
              <a:rPr lang="ru-RU" sz="2000" dirty="0" err="1" smtClean="0"/>
              <a:t>apart</a:t>
            </a:r>
            <a:r>
              <a:rPr lang="ru-RU" sz="2000" dirty="0" smtClean="0"/>
              <a:t> </a:t>
            </a:r>
            <a:r>
              <a:rPr lang="ru-RU" sz="2000" dirty="0" err="1" smtClean="0"/>
              <a:t>by</a:t>
            </a:r>
            <a:r>
              <a:rPr lang="ru-RU" sz="2000" dirty="0" smtClean="0"/>
              <a:t> </a:t>
            </a:r>
            <a:r>
              <a:rPr lang="ru-RU" sz="2000" dirty="0" err="1" smtClean="0"/>
              <a:t>factional</a:t>
            </a:r>
            <a:r>
              <a:rPr lang="ru-RU" sz="2000" dirty="0" smtClean="0"/>
              <a:t> </a:t>
            </a:r>
            <a:r>
              <a:rPr lang="ru-RU" sz="2000" dirty="0" err="1" smtClean="0"/>
              <a:t>splits</a:t>
            </a:r>
            <a:r>
              <a:rPr lang="ru-RU" sz="2000" dirty="0" smtClean="0"/>
              <a:t>, </a:t>
            </a:r>
            <a:r>
              <a:rPr lang="ru-RU" sz="2000" dirty="0" err="1" smtClean="0"/>
              <a:t>personal</a:t>
            </a:r>
            <a:r>
              <a:rPr lang="ru-RU" sz="2000" dirty="0" smtClean="0"/>
              <a:t> </a:t>
            </a:r>
            <a:r>
              <a:rPr lang="ru-RU" sz="2000" dirty="0" err="1" smtClean="0"/>
              <a:t>rivalry</a:t>
            </a:r>
            <a:r>
              <a:rPr lang="ru-RU" sz="2000" dirty="0" smtClean="0"/>
              <a:t>, </a:t>
            </a:r>
            <a:r>
              <a:rPr lang="ru-RU" sz="2000" dirty="0" err="1" smtClean="0"/>
              <a:t>ideological</a:t>
            </a:r>
            <a:r>
              <a:rPr lang="ru-RU" sz="2000" dirty="0" smtClean="0"/>
              <a:t> </a:t>
            </a:r>
            <a:r>
              <a:rPr lang="ru-RU" sz="2000" dirty="0" err="1" smtClean="0"/>
              <a:t>differences</a:t>
            </a:r>
            <a:r>
              <a:rPr lang="ru-RU" sz="2000" dirty="0" smtClean="0"/>
              <a:t>, </a:t>
            </a:r>
            <a:r>
              <a:rPr lang="ru-RU" sz="2000" dirty="0" err="1" smtClean="0"/>
              <a:t>and</a:t>
            </a:r>
            <a:r>
              <a:rPr lang="ru-RU" sz="2000" dirty="0" smtClean="0"/>
              <a:t> a </a:t>
            </a:r>
            <a:r>
              <a:rPr lang="ru-RU" sz="2000" dirty="0" err="1" smtClean="0"/>
              <a:t>struggle</a:t>
            </a:r>
            <a:r>
              <a:rPr lang="ru-RU" sz="2000" dirty="0" smtClean="0"/>
              <a:t> </a:t>
            </a:r>
            <a:r>
              <a:rPr lang="ru-RU" sz="2000" dirty="0" err="1" smtClean="0"/>
              <a:t>for</a:t>
            </a:r>
            <a:r>
              <a:rPr lang="ru-RU" sz="2000" dirty="0" smtClean="0"/>
              <a:t> </a:t>
            </a:r>
            <a:r>
              <a:rPr lang="ru-RU" sz="2000" dirty="0" err="1" smtClean="0"/>
              <a:t>power</a:t>
            </a:r>
            <a:r>
              <a:rPr lang="ru-RU" sz="2000" dirty="0" smtClean="0"/>
              <a:t>. </a:t>
            </a:r>
            <a:r>
              <a:rPr lang="ru-RU" sz="2000" dirty="0" err="1" smtClean="0"/>
              <a:t>The</a:t>
            </a:r>
            <a:r>
              <a:rPr lang="ru-RU" sz="2000" dirty="0" smtClean="0"/>
              <a:t> </a:t>
            </a:r>
            <a:r>
              <a:rPr lang="ru-RU" sz="2000" dirty="0" err="1" smtClean="0"/>
              <a:t>technocrats</a:t>
            </a:r>
            <a:r>
              <a:rPr lang="ru-RU" sz="2000" dirty="0" smtClean="0"/>
              <a:t> </a:t>
            </a:r>
            <a:r>
              <a:rPr lang="ru-RU" sz="2000" dirty="0" err="1" smtClean="0"/>
              <a:t>opposed</a:t>
            </a:r>
            <a:r>
              <a:rPr lang="ru-RU" sz="2000" dirty="0" smtClean="0"/>
              <a:t> </a:t>
            </a:r>
            <a:r>
              <a:rPr lang="ru-RU" sz="2000" dirty="0" err="1" smtClean="0"/>
              <a:t>the</a:t>
            </a:r>
            <a:r>
              <a:rPr lang="ru-RU" sz="2000" dirty="0" smtClean="0"/>
              <a:t> </a:t>
            </a:r>
            <a:r>
              <a:rPr lang="ru-RU" sz="2000" dirty="0" err="1" smtClean="0"/>
              <a:t>ideologues</a:t>
            </a:r>
            <a:r>
              <a:rPr lang="ru-RU" sz="2000" dirty="0" smtClean="0"/>
              <a:t>. </a:t>
            </a:r>
            <a:r>
              <a:rPr lang="ru-RU" sz="2000" dirty="0" err="1" smtClean="0"/>
              <a:t>Families</a:t>
            </a:r>
            <a:r>
              <a:rPr lang="ru-RU" sz="2000" dirty="0" smtClean="0"/>
              <a:t>, </a:t>
            </a:r>
            <a:r>
              <a:rPr lang="ru-RU" sz="2000" dirty="0" err="1" smtClean="0"/>
              <a:t>ethnic</a:t>
            </a:r>
            <a:r>
              <a:rPr lang="ru-RU" sz="2000" dirty="0" smtClean="0"/>
              <a:t> </a:t>
            </a:r>
            <a:r>
              <a:rPr lang="ru-RU" sz="2000" dirty="0" err="1" smtClean="0"/>
              <a:t>groups</a:t>
            </a:r>
            <a:r>
              <a:rPr lang="ru-RU" sz="2000" dirty="0" smtClean="0"/>
              <a:t>, </a:t>
            </a:r>
            <a:r>
              <a:rPr lang="ru-RU" sz="2000" dirty="0" err="1" smtClean="0"/>
              <a:t>and</a:t>
            </a:r>
            <a:r>
              <a:rPr lang="ru-RU" sz="2000" dirty="0" smtClean="0"/>
              <a:t> </a:t>
            </a:r>
            <a:r>
              <a:rPr lang="ru-RU" sz="2000" dirty="0" err="1" smtClean="0"/>
              <a:t>even</a:t>
            </a:r>
            <a:r>
              <a:rPr lang="ru-RU" sz="2000" dirty="0" smtClean="0"/>
              <a:t> </a:t>
            </a:r>
            <a:r>
              <a:rPr lang="ru-RU" sz="2000" dirty="0" err="1" smtClean="0"/>
              <a:t>private</a:t>
            </a:r>
            <a:r>
              <a:rPr lang="ru-RU" sz="2000" dirty="0" smtClean="0"/>
              <a:t> </a:t>
            </a:r>
            <a:r>
              <a:rPr lang="ru-RU" sz="2000" dirty="0" err="1" smtClean="0"/>
              <a:t>entrepreneurs</a:t>
            </a:r>
            <a:r>
              <a:rPr lang="ru-RU" sz="2000" dirty="0" smtClean="0"/>
              <a:t> </a:t>
            </a:r>
            <a:r>
              <a:rPr lang="ru-RU" sz="2000" dirty="0" err="1" smtClean="0"/>
              <a:t>maintained</a:t>
            </a:r>
            <a:r>
              <a:rPr lang="ru-RU" sz="2000" dirty="0" smtClean="0"/>
              <a:t> </a:t>
            </a:r>
            <a:r>
              <a:rPr lang="ru-RU" sz="2000" dirty="0" err="1" smtClean="0"/>
              <a:t>some</a:t>
            </a:r>
            <a:r>
              <a:rPr lang="ru-RU" sz="2000" dirty="0" smtClean="0"/>
              <a:t> </a:t>
            </a:r>
            <a:r>
              <a:rPr lang="ru-RU" sz="2000" dirty="0" err="1" smtClean="0"/>
              <a:t>independence</a:t>
            </a:r>
            <a:r>
              <a:rPr lang="ru-RU" sz="2000" dirty="0" smtClean="0"/>
              <a:t> </a:t>
            </a:r>
            <a:r>
              <a:rPr lang="ru-RU" sz="2000" dirty="0" err="1" smtClean="0"/>
              <a:t>from</a:t>
            </a:r>
            <a:r>
              <a:rPr lang="ru-RU" sz="2000" dirty="0" smtClean="0"/>
              <a:t> </a:t>
            </a:r>
            <a:r>
              <a:rPr lang="ru-RU" sz="2000" dirty="0" err="1" smtClean="0"/>
              <a:t>central</a:t>
            </a:r>
            <a:r>
              <a:rPr lang="ru-RU" sz="2000" dirty="0" smtClean="0"/>
              <a:t> </a:t>
            </a:r>
            <a:r>
              <a:rPr lang="ru-RU" sz="2000" dirty="0" err="1" smtClean="0"/>
              <a:t>party</a:t>
            </a:r>
            <a:r>
              <a:rPr lang="ru-RU" sz="2000" dirty="0" smtClean="0"/>
              <a:t>–</a:t>
            </a:r>
            <a:r>
              <a:rPr lang="ru-RU" sz="2000" dirty="0" err="1" smtClean="0"/>
              <a:t>state</a:t>
            </a:r>
            <a:r>
              <a:rPr lang="ru-RU" sz="2000" dirty="0" smtClean="0"/>
              <a:t> </a:t>
            </a:r>
            <a:r>
              <a:rPr lang="ru-RU" sz="2000" dirty="0" err="1" smtClean="0"/>
              <a:t>control</a:t>
            </a:r>
            <a:r>
              <a:rPr lang="ru-RU" sz="2000" dirty="0" smtClean="0"/>
              <a:t>. </a:t>
            </a:r>
            <a:endParaRPr lang="en-US" sz="2000" dirty="0" smtClean="0"/>
          </a:p>
          <a:p>
            <a:r>
              <a:rPr lang="ru-RU" sz="2000" dirty="0" err="1" smtClean="0"/>
              <a:t>Economic</a:t>
            </a:r>
            <a:r>
              <a:rPr lang="ru-RU" sz="2000" dirty="0" smtClean="0"/>
              <a:t> </a:t>
            </a:r>
            <a:r>
              <a:rPr lang="ru-RU" sz="2000" dirty="0" err="1" smtClean="0"/>
              <a:t>exchange</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shadow</a:t>
            </a:r>
            <a:r>
              <a:rPr lang="ru-RU" sz="2000" dirty="0" smtClean="0"/>
              <a:t> </a:t>
            </a:r>
            <a:r>
              <a:rPr lang="ru-RU" sz="2000" dirty="0" err="1" smtClean="0"/>
              <a:t>market</a:t>
            </a:r>
            <a:r>
              <a:rPr lang="ru-RU" sz="2000" dirty="0" smtClean="0"/>
              <a:t> </a:t>
            </a:r>
            <a:r>
              <a:rPr lang="ru-RU" sz="2000" dirty="0" err="1" smtClean="0"/>
              <a:t>served</a:t>
            </a:r>
            <a:r>
              <a:rPr lang="ru-RU" sz="2000" dirty="0" smtClean="0"/>
              <a:t> </a:t>
            </a:r>
            <a:r>
              <a:rPr lang="ru-RU" sz="2000" dirty="0" err="1" smtClean="0"/>
              <a:t>as</a:t>
            </a:r>
            <a:r>
              <a:rPr lang="ru-RU" sz="2000" dirty="0" smtClean="0"/>
              <a:t> a </a:t>
            </a:r>
            <a:r>
              <a:rPr lang="ru-RU" sz="2000" dirty="0" err="1" smtClean="0"/>
              <a:t>counterweight</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state-planned</a:t>
            </a:r>
            <a:r>
              <a:rPr lang="ru-RU" sz="2000" dirty="0" smtClean="0"/>
              <a:t> </a:t>
            </a:r>
            <a:r>
              <a:rPr lang="ru-RU" sz="2000" dirty="0" err="1" smtClean="0"/>
              <a:t>economy</a:t>
            </a:r>
            <a:r>
              <a:rPr lang="ru-RU" sz="2000" dirty="0" smtClean="0"/>
              <a:t>. </a:t>
            </a:r>
            <a:r>
              <a:rPr lang="ru-RU" sz="2000" dirty="0" err="1" smtClean="0"/>
              <a:t>Neither</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Government</a:t>
            </a:r>
            <a:r>
              <a:rPr lang="ru-RU" sz="2000" dirty="0" smtClean="0"/>
              <a:t> </a:t>
            </a:r>
            <a:r>
              <a:rPr lang="ru-RU" sz="2000" dirty="0" err="1" smtClean="0"/>
              <a:t>nor</a:t>
            </a:r>
            <a:r>
              <a:rPr lang="ru-RU" sz="2000" dirty="0" smtClean="0"/>
              <a:t> </a:t>
            </a:r>
            <a:r>
              <a:rPr lang="ru-RU" sz="2000" dirty="0" err="1" smtClean="0"/>
              <a:t>the</a:t>
            </a:r>
            <a:r>
              <a:rPr lang="ru-RU" sz="2000" dirty="0" smtClean="0"/>
              <a:t> </a:t>
            </a:r>
            <a:r>
              <a:rPr lang="ru-RU" sz="2000" dirty="0" err="1" smtClean="0"/>
              <a:t>vanguard</a:t>
            </a:r>
            <a:r>
              <a:rPr lang="ru-RU" sz="2000" dirty="0" smtClean="0"/>
              <a:t> </a:t>
            </a:r>
            <a:r>
              <a:rPr lang="ru-RU" sz="2000" dirty="0" err="1" smtClean="0"/>
              <a:t>parties</a:t>
            </a:r>
            <a:r>
              <a:rPr lang="ru-RU" sz="2000" dirty="0" smtClean="0"/>
              <a:t> </a:t>
            </a:r>
            <a:r>
              <a:rPr lang="ru-RU" sz="2000" dirty="0" err="1" smtClean="0"/>
              <a:t>have</a:t>
            </a:r>
            <a:r>
              <a:rPr lang="ru-RU" sz="2000" dirty="0" smtClean="0"/>
              <a:t> </a:t>
            </a:r>
            <a:r>
              <a:rPr lang="ru-RU" sz="2000" dirty="0" err="1" smtClean="0"/>
              <a:t>achieved</a:t>
            </a:r>
            <a:r>
              <a:rPr lang="ru-RU" sz="2000" dirty="0" smtClean="0"/>
              <a:t> </a:t>
            </a:r>
            <a:r>
              <a:rPr lang="ru-RU" sz="2000" dirty="0" err="1" smtClean="0"/>
              <a:t>universal</a:t>
            </a:r>
            <a:r>
              <a:rPr lang="ru-RU" sz="2000" dirty="0" smtClean="0"/>
              <a:t> </a:t>
            </a:r>
            <a:r>
              <a:rPr lang="ru-RU" sz="2000" dirty="0" err="1" smtClean="0"/>
              <a:t>control</a:t>
            </a:r>
            <a:r>
              <a:rPr lang="ru-RU" sz="2000" dirty="0" smtClean="0"/>
              <a:t> </a:t>
            </a:r>
            <a:r>
              <a:rPr lang="ru-RU" sz="2000" dirty="0" err="1" smtClean="0"/>
              <a:t>over</a:t>
            </a:r>
            <a:r>
              <a:rPr lang="ru-RU" sz="2000" dirty="0" smtClean="0"/>
              <a:t> </a:t>
            </a:r>
            <a:r>
              <a:rPr lang="ru-RU" sz="2000" dirty="0" err="1" smtClean="0"/>
              <a:t>the</a:t>
            </a:r>
            <a:r>
              <a:rPr lang="ru-RU" sz="2000" dirty="0" smtClean="0"/>
              <a:t> </a:t>
            </a:r>
            <a:r>
              <a:rPr lang="ru-RU" sz="2000" dirty="0" err="1" smtClean="0"/>
              <a:t>media</a:t>
            </a:r>
            <a:r>
              <a:rPr lang="ru-RU" sz="2000" dirty="0" smtClean="0"/>
              <a:t>, </a:t>
            </a:r>
            <a:r>
              <a:rPr lang="ru-RU" sz="2000" dirty="0" err="1" smtClean="0"/>
              <a:t>economic</a:t>
            </a:r>
            <a:r>
              <a:rPr lang="ru-RU" sz="2000" dirty="0" smtClean="0"/>
              <a:t> </a:t>
            </a:r>
            <a:r>
              <a:rPr lang="ru-RU" sz="2000" dirty="0" err="1" smtClean="0"/>
              <a:t>activity</a:t>
            </a:r>
            <a:r>
              <a:rPr lang="ru-RU" sz="2000" dirty="0" smtClean="0"/>
              <a:t>, </a:t>
            </a:r>
            <a:r>
              <a:rPr lang="ru-RU" sz="2000" dirty="0" err="1" smtClean="0"/>
              <a:t>or</a:t>
            </a:r>
            <a:r>
              <a:rPr lang="ru-RU" sz="2000" dirty="0" smtClean="0"/>
              <a:t> </a:t>
            </a:r>
            <a:r>
              <a:rPr lang="ru-RU" sz="2000" dirty="0" err="1" smtClean="0"/>
              <a:t>weapons</a:t>
            </a:r>
            <a:r>
              <a:rPr lang="ru-RU" sz="2000" dirty="0" smtClean="0"/>
              <a:t>. </a:t>
            </a:r>
            <a:endParaRPr lang="en-US" sz="2000" dirty="0" smtClean="0"/>
          </a:p>
          <a:p>
            <a:r>
              <a:rPr lang="ru-RU" sz="2000" dirty="0" err="1" smtClean="0"/>
              <a:t>Even</a:t>
            </a:r>
            <a:r>
              <a:rPr lang="ru-RU" sz="2000" dirty="0" smtClean="0"/>
              <a:t> </a:t>
            </a:r>
            <a:r>
              <a:rPr lang="ru-RU" sz="2000" dirty="0" err="1" smtClean="0"/>
              <a:t>if</a:t>
            </a:r>
            <a:r>
              <a:rPr lang="ru-RU" sz="2000" dirty="0" smtClean="0"/>
              <a:t> a </a:t>
            </a:r>
            <a:r>
              <a:rPr lang="ru-RU" sz="2000" dirty="0" err="1" smtClean="0"/>
              <a:t>charismatic</a:t>
            </a:r>
            <a:r>
              <a:rPr lang="ru-RU" sz="2000" dirty="0" smtClean="0"/>
              <a:t> </a:t>
            </a:r>
            <a:r>
              <a:rPr lang="ru-RU" sz="2000" dirty="0" err="1" smtClean="0"/>
              <a:t>leader</a:t>
            </a:r>
            <a:r>
              <a:rPr lang="ru-RU" sz="2000" dirty="0" smtClean="0"/>
              <a:t> </a:t>
            </a:r>
            <a:r>
              <a:rPr lang="ru-RU" sz="2000" dirty="0" err="1" smtClean="0"/>
              <a:t>pursued</a:t>
            </a:r>
            <a:r>
              <a:rPr lang="ru-RU" sz="2000" dirty="0" smtClean="0"/>
              <a:t> a </a:t>
            </a:r>
            <a:r>
              <a:rPr lang="ru-RU" sz="2000" dirty="0" err="1" smtClean="0"/>
              <a:t>certain</a:t>
            </a:r>
            <a:r>
              <a:rPr lang="ru-RU" sz="2000" dirty="0" smtClean="0"/>
              <a:t> </a:t>
            </a:r>
            <a:r>
              <a:rPr lang="ru-RU" sz="2000" dirty="0" err="1" smtClean="0"/>
              <a:t>political</a:t>
            </a:r>
            <a:r>
              <a:rPr lang="ru-RU" sz="2000" dirty="0" smtClean="0"/>
              <a:t> </a:t>
            </a:r>
            <a:r>
              <a:rPr lang="ru-RU" sz="2000" dirty="0" err="1" smtClean="0"/>
              <a:t>course</a:t>
            </a:r>
            <a:r>
              <a:rPr lang="ru-RU" sz="2000" dirty="0" smtClean="0"/>
              <a:t>, </a:t>
            </a:r>
            <a:r>
              <a:rPr lang="ru-RU" sz="2000" dirty="0" err="1" smtClean="0"/>
              <a:t>he</a:t>
            </a:r>
            <a:r>
              <a:rPr lang="ru-RU" sz="2000" dirty="0" smtClean="0"/>
              <a:t> </a:t>
            </a:r>
            <a:r>
              <a:rPr lang="ru-RU" sz="2000" dirty="0" err="1" smtClean="0"/>
              <a:t>was</a:t>
            </a:r>
            <a:r>
              <a:rPr lang="ru-RU" sz="2000" dirty="0" smtClean="0"/>
              <a:t> </a:t>
            </a:r>
            <a:r>
              <a:rPr lang="ru-RU" sz="2000" dirty="0" err="1" smtClean="0"/>
              <a:t>unable</a:t>
            </a:r>
            <a:r>
              <a:rPr lang="ru-RU" sz="2000" dirty="0" smtClean="0"/>
              <a:t> </a:t>
            </a:r>
            <a:r>
              <a:rPr lang="ru-RU" sz="2000" dirty="0" err="1" smtClean="0"/>
              <a:t>to</a:t>
            </a:r>
            <a:r>
              <a:rPr lang="ru-RU" sz="2000" dirty="0" smtClean="0"/>
              <a:t> </a:t>
            </a:r>
            <a:r>
              <a:rPr lang="ru-RU" sz="2000" dirty="0" err="1" smtClean="0"/>
              <a:t>control</a:t>
            </a:r>
            <a:r>
              <a:rPr lang="ru-RU" sz="2000" dirty="0" smtClean="0"/>
              <a:t> </a:t>
            </a:r>
            <a:r>
              <a:rPr lang="ru-RU" sz="2000" dirty="0" err="1" smtClean="0"/>
              <a:t>all</a:t>
            </a:r>
            <a:r>
              <a:rPr lang="ru-RU" sz="2000" dirty="0" smtClean="0"/>
              <a:t> </a:t>
            </a:r>
            <a:r>
              <a:rPr lang="ru-RU" sz="2000" dirty="0" err="1" smtClean="0"/>
              <a:t>government</a:t>
            </a:r>
            <a:r>
              <a:rPr lang="ru-RU" sz="2000" dirty="0" smtClean="0"/>
              <a:t> </a:t>
            </a:r>
            <a:r>
              <a:rPr lang="ru-RU" sz="2000" dirty="0" err="1" smtClean="0"/>
              <a:t>decisions</a:t>
            </a:r>
            <a:r>
              <a:rPr lang="ru-RU" sz="2000" dirty="0" smtClean="0"/>
              <a:t>. </a:t>
            </a:r>
            <a:r>
              <a:rPr lang="ru-RU" sz="2000" dirty="0" err="1" smtClean="0"/>
              <a:t>The</a:t>
            </a:r>
            <a:r>
              <a:rPr lang="ru-RU" sz="2000" dirty="0" smtClean="0"/>
              <a:t> </a:t>
            </a:r>
            <a:r>
              <a:rPr lang="ru-RU" sz="2000" dirty="0" err="1" smtClean="0"/>
              <a:t>dictator</a:t>
            </a:r>
            <a:r>
              <a:rPr lang="ru-RU" sz="2000" dirty="0" smtClean="0"/>
              <a:t> </a:t>
            </a:r>
            <a:r>
              <a:rPr lang="ru-RU" sz="2000" dirty="0" err="1" smtClean="0"/>
              <a:t>had</a:t>
            </a:r>
            <a:r>
              <a:rPr lang="ru-RU" sz="2000" dirty="0" smtClean="0"/>
              <a:t> </a:t>
            </a:r>
            <a:r>
              <a:rPr lang="ru-RU" sz="2000" dirty="0" err="1" smtClean="0"/>
              <a:t>to</a:t>
            </a:r>
            <a:r>
              <a:rPr lang="ru-RU" sz="2000" dirty="0" smtClean="0"/>
              <a:t> </a:t>
            </a:r>
            <a:r>
              <a:rPr lang="ru-RU" sz="2000" dirty="0" err="1" smtClean="0"/>
              <a:t>share</a:t>
            </a:r>
            <a:r>
              <a:rPr lang="ru-RU" sz="2000" dirty="0" smtClean="0"/>
              <a:t> </a:t>
            </a:r>
            <a:r>
              <a:rPr lang="ru-RU" sz="2000" dirty="0" err="1" smtClean="0"/>
              <a:t>power</a:t>
            </a:r>
            <a:r>
              <a:rPr lang="ru-RU" sz="2000" dirty="0" smtClean="0"/>
              <a:t> </a:t>
            </a:r>
            <a:r>
              <a:rPr lang="ru-RU" sz="2000" dirty="0" err="1" smtClean="0"/>
              <a:t>with</a:t>
            </a:r>
            <a:r>
              <a:rPr lang="ru-RU" sz="2000" dirty="0" smtClean="0"/>
              <a:t> </a:t>
            </a:r>
            <a:r>
              <a:rPr lang="ru-RU" sz="2000" dirty="0" err="1" smtClean="0"/>
              <a:t>other</a:t>
            </a:r>
            <a:r>
              <a:rPr lang="ru-RU" sz="2000" dirty="0" smtClean="0"/>
              <a:t> </a:t>
            </a:r>
            <a:r>
              <a:rPr lang="ru-RU" sz="2000" dirty="0" err="1" smtClean="0"/>
              <a:t>officials</a:t>
            </a:r>
            <a:r>
              <a:rPr lang="ru-RU" sz="2000" dirty="0" smtClean="0"/>
              <a:t>, </a:t>
            </a:r>
            <a:r>
              <a:rPr lang="ru-RU" sz="2000" dirty="0" err="1" smtClean="0"/>
              <a:t>especially</a:t>
            </a:r>
            <a:r>
              <a:rPr lang="ru-RU" sz="2000" dirty="0" smtClean="0"/>
              <a:t> </a:t>
            </a:r>
            <a:r>
              <a:rPr lang="ru-RU" sz="2000" dirty="0" err="1" smtClean="0"/>
              <a:t>at</a:t>
            </a:r>
            <a:r>
              <a:rPr lang="ru-RU" sz="2000" dirty="0" smtClean="0"/>
              <a:t> </a:t>
            </a:r>
            <a:r>
              <a:rPr lang="ru-RU" sz="2000" dirty="0" err="1" smtClean="0"/>
              <a:t>the</a:t>
            </a:r>
            <a:r>
              <a:rPr lang="ru-RU" sz="2000" dirty="0" smtClean="0"/>
              <a:t> </a:t>
            </a:r>
            <a:r>
              <a:rPr lang="ru-RU" sz="2000" dirty="0" err="1" smtClean="0"/>
              <a:t>local</a:t>
            </a:r>
            <a:r>
              <a:rPr lang="ru-RU" sz="2000" dirty="0" smtClean="0"/>
              <a:t> </a:t>
            </a:r>
            <a:r>
              <a:rPr lang="ru-RU" sz="2000" dirty="0" err="1" smtClean="0"/>
              <a:t>level</a:t>
            </a:r>
            <a:r>
              <a:rPr lang="ru-RU" sz="2000" dirty="0" smtClean="0"/>
              <a:t>. </a:t>
            </a:r>
            <a:endParaRPr lang="en-US" sz="2000" dirty="0" smtClean="0"/>
          </a:p>
          <a:p>
            <a:r>
              <a:rPr lang="ru-RU" sz="2000" dirty="0" err="1" smtClean="0"/>
              <a:t>Attempts</a:t>
            </a:r>
            <a:r>
              <a:rPr lang="ru-RU" sz="2000" dirty="0" smtClean="0"/>
              <a:t> </a:t>
            </a:r>
            <a:r>
              <a:rPr lang="ru-RU" sz="2000" dirty="0" err="1" smtClean="0"/>
              <a:t>to</a:t>
            </a:r>
            <a:r>
              <a:rPr lang="ru-RU" sz="2000" dirty="0" smtClean="0"/>
              <a:t> </a:t>
            </a:r>
            <a:r>
              <a:rPr lang="ru-RU" sz="2000" dirty="0" err="1" smtClean="0"/>
              <a:t>turn</a:t>
            </a:r>
            <a:r>
              <a:rPr lang="ru-RU" sz="2000" dirty="0" smtClean="0"/>
              <a:t> </a:t>
            </a:r>
            <a:r>
              <a:rPr lang="ru-RU" sz="2000" dirty="0" err="1" smtClean="0"/>
              <a:t>the</a:t>
            </a:r>
            <a:r>
              <a:rPr lang="ru-RU" sz="2000" dirty="0" smtClean="0"/>
              <a:t> </a:t>
            </a:r>
            <a:r>
              <a:rPr lang="ru-RU" sz="2000" dirty="0" err="1" smtClean="0"/>
              <a:t>population</a:t>
            </a:r>
            <a:r>
              <a:rPr lang="ru-RU" sz="2000" dirty="0" smtClean="0"/>
              <a:t> </a:t>
            </a:r>
            <a:r>
              <a:rPr lang="ru-RU" sz="2000" dirty="0" err="1" smtClean="0"/>
              <a:t>into</a:t>
            </a:r>
            <a:r>
              <a:rPr lang="ru-RU" sz="2000" dirty="0" smtClean="0"/>
              <a:t> a </a:t>
            </a:r>
            <a:r>
              <a:rPr lang="ru-RU" sz="2000" dirty="0" err="1" smtClean="0"/>
              <a:t>homogeneous</a:t>
            </a:r>
            <a:r>
              <a:rPr lang="ru-RU" sz="2000" dirty="0" smtClean="0"/>
              <a:t> </a:t>
            </a:r>
            <a:r>
              <a:rPr lang="ru-RU" sz="2000" dirty="0" err="1" smtClean="0"/>
              <a:t>mass</a:t>
            </a:r>
            <a:r>
              <a:rPr lang="ru-RU" sz="2000" dirty="0" smtClean="0"/>
              <a:t> </a:t>
            </a:r>
            <a:r>
              <a:rPr lang="ru-RU" sz="2000" dirty="0" err="1" smtClean="0"/>
              <a:t>of</a:t>
            </a:r>
            <a:r>
              <a:rPr lang="ru-RU" sz="2000" dirty="0" smtClean="0"/>
              <a:t> "</a:t>
            </a:r>
            <a:r>
              <a:rPr lang="ru-RU" sz="2000" dirty="0" err="1" smtClean="0"/>
              <a:t>human</a:t>
            </a:r>
            <a:r>
              <a:rPr lang="ru-RU" sz="2000" dirty="0" smtClean="0"/>
              <a:t> </a:t>
            </a:r>
            <a:r>
              <a:rPr lang="ru-RU" sz="2000" dirty="0" err="1" smtClean="0"/>
              <a:t>cogs</a:t>
            </a:r>
            <a:r>
              <a:rPr lang="ru-RU" sz="2000" dirty="0" smtClean="0"/>
              <a:t>" </a:t>
            </a:r>
            <a:r>
              <a:rPr lang="ru-RU" sz="2000" dirty="0" err="1" smtClean="0"/>
              <a:t>have</a:t>
            </a:r>
            <a:r>
              <a:rPr lang="ru-RU" sz="2000" dirty="0" smtClean="0"/>
              <a:t> </a:t>
            </a:r>
            <a:r>
              <a:rPr lang="ru-RU" sz="2000" dirty="0" err="1" smtClean="0"/>
              <a:t>also</a:t>
            </a:r>
            <a:r>
              <a:rPr lang="ru-RU" sz="2000" dirty="0" smtClean="0"/>
              <a:t> </a:t>
            </a:r>
            <a:r>
              <a:rPr lang="ru-RU" sz="2000" dirty="0" err="1" smtClean="0"/>
              <a:t>failed</a:t>
            </a:r>
            <a:r>
              <a:rPr lang="ru-RU" sz="2000" dirty="0" smtClean="0"/>
              <a:t>. </a:t>
            </a:r>
            <a:r>
              <a:rPr lang="ru-RU" sz="2000" dirty="0" err="1" smtClean="0"/>
              <a:t>With</a:t>
            </a:r>
            <a:r>
              <a:rPr lang="ru-RU" sz="2000" dirty="0" smtClean="0"/>
              <a:t> </a:t>
            </a:r>
            <a:r>
              <a:rPr lang="ru-RU" sz="2000" dirty="0" err="1" smtClean="0"/>
              <a:t>the</a:t>
            </a:r>
            <a:r>
              <a:rPr lang="ru-RU" sz="2000" dirty="0" smtClean="0"/>
              <a:t> </a:t>
            </a:r>
            <a:r>
              <a:rPr lang="ru-RU" sz="2000" dirty="0" err="1" smtClean="0"/>
              <a:t>development</a:t>
            </a:r>
            <a:r>
              <a:rPr lang="ru-RU" sz="2000" dirty="0" smtClean="0"/>
              <a:t> </a:t>
            </a:r>
            <a:r>
              <a:rPr lang="ru-RU" sz="2000" dirty="0" err="1" smtClean="0"/>
              <a:t>of</a:t>
            </a:r>
            <a:r>
              <a:rPr lang="ru-RU" sz="2000" dirty="0" smtClean="0"/>
              <a:t> </a:t>
            </a:r>
            <a:r>
              <a:rPr lang="ru-RU" sz="2000" dirty="0" err="1" smtClean="0"/>
              <a:t>industrialization</a:t>
            </a:r>
            <a:r>
              <a:rPr lang="ru-RU" sz="2000" dirty="0" smtClean="0"/>
              <a:t>, </a:t>
            </a:r>
            <a:r>
              <a:rPr lang="ru-RU" sz="2000" dirty="0" err="1" smtClean="0"/>
              <a:t>the</a:t>
            </a:r>
            <a:r>
              <a:rPr lang="ru-RU" sz="2000" dirty="0" smtClean="0"/>
              <a:t> </a:t>
            </a:r>
            <a:r>
              <a:rPr lang="ru-RU" sz="2000" dirty="0" err="1" smtClean="0"/>
              <a:t>system</a:t>
            </a:r>
            <a:r>
              <a:rPr lang="ru-RU" sz="2000" dirty="0" smtClean="0"/>
              <a:t> </a:t>
            </a:r>
            <a:r>
              <a:rPr lang="ru-RU" sz="2000" dirty="0" err="1" smtClean="0"/>
              <a:t>of</a:t>
            </a:r>
            <a:r>
              <a:rPr lang="ru-RU" sz="2000" dirty="0" smtClean="0"/>
              <a:t> </a:t>
            </a:r>
            <a:r>
              <a:rPr lang="ru-RU" sz="2000" dirty="0" err="1" smtClean="0"/>
              <a:t>social</a:t>
            </a:r>
            <a:r>
              <a:rPr lang="ru-RU" sz="2000" dirty="0" smtClean="0"/>
              <a:t> </a:t>
            </a:r>
            <a:r>
              <a:rPr lang="ru-RU" sz="2000" dirty="0" err="1" smtClean="0"/>
              <a:t>stratification</a:t>
            </a:r>
            <a:r>
              <a:rPr lang="ru-RU" sz="2000" dirty="0" smtClean="0"/>
              <a:t> </a:t>
            </a:r>
            <a:r>
              <a:rPr lang="ru-RU" sz="2000" dirty="0" err="1" smtClean="0"/>
              <a:t>became</a:t>
            </a:r>
            <a:r>
              <a:rPr lang="ru-RU" sz="2000" dirty="0" smtClean="0"/>
              <a:t> </a:t>
            </a:r>
            <a:r>
              <a:rPr lang="ru-RU" sz="2000" dirty="0" err="1" smtClean="0"/>
              <a:t>more</a:t>
            </a:r>
            <a:r>
              <a:rPr lang="ru-RU" sz="2000" dirty="0" smtClean="0"/>
              <a:t> </a:t>
            </a:r>
            <a:r>
              <a:rPr lang="ru-RU" sz="2000" dirty="0" err="1" smtClean="0"/>
              <a:t>complicated</a:t>
            </a:r>
            <a:r>
              <a:rPr lang="ru-RU" sz="2000" dirty="0" smtClean="0"/>
              <a:t>, </a:t>
            </a:r>
            <a:r>
              <a:rPr lang="ru-RU" sz="2000" dirty="0" err="1" smtClean="0"/>
              <a:t>not</a:t>
            </a:r>
            <a:r>
              <a:rPr lang="ru-RU" sz="2000" dirty="0" smtClean="0"/>
              <a:t> </a:t>
            </a:r>
            <a:r>
              <a:rPr lang="ru-RU" sz="2000" dirty="0" err="1" smtClean="0"/>
              <a:t>simplified</a:t>
            </a:r>
            <a:r>
              <a:rPr lang="ru-RU" sz="2000" dirty="0" smtClean="0"/>
              <a:t>. </a:t>
            </a:r>
            <a:r>
              <a:rPr lang="ru-RU" sz="2000" dirty="0" err="1" smtClean="0"/>
              <a:t>There</a:t>
            </a:r>
            <a:r>
              <a:rPr lang="ru-RU" sz="2000" dirty="0" smtClean="0"/>
              <a:t> </a:t>
            </a:r>
            <a:r>
              <a:rPr lang="ru-RU" sz="2000" dirty="0" err="1" smtClean="0"/>
              <a:t>was</a:t>
            </a:r>
            <a:r>
              <a:rPr lang="ru-RU" sz="2000" dirty="0" smtClean="0"/>
              <a:t> a </a:t>
            </a:r>
            <a:r>
              <a:rPr lang="ru-RU" sz="2000" dirty="0" err="1" smtClean="0"/>
              <a:t>conflict</a:t>
            </a:r>
            <a:r>
              <a:rPr lang="ru-RU" sz="2000" dirty="0" smtClean="0"/>
              <a:t> </a:t>
            </a:r>
            <a:r>
              <a:rPr lang="ru-RU" sz="2000" dirty="0" err="1" smtClean="0"/>
              <a:t>of</a:t>
            </a:r>
            <a:r>
              <a:rPr lang="ru-RU" sz="2000" dirty="0" smtClean="0"/>
              <a:t> </a:t>
            </a:r>
            <a:r>
              <a:rPr lang="ru-RU" sz="2000" dirty="0" err="1" smtClean="0"/>
              <a:t>interests</a:t>
            </a:r>
            <a:r>
              <a:rPr lang="ru-RU" sz="2000" dirty="0" smtClean="0"/>
              <a:t> </a:t>
            </a:r>
            <a:r>
              <a:rPr lang="ru-RU" sz="2000" dirty="0" err="1" smtClean="0"/>
              <a:t>between</a:t>
            </a:r>
            <a:r>
              <a:rPr lang="ru-RU" sz="2000" dirty="0" smtClean="0"/>
              <a:t> </a:t>
            </a:r>
            <a:r>
              <a:rPr lang="ru-RU" sz="2000" dirty="0" err="1" smtClean="0"/>
              <a:t>professionals</a:t>
            </a:r>
            <a:r>
              <a:rPr lang="ru-RU" sz="2000" dirty="0" smtClean="0"/>
              <a:t>, </a:t>
            </a:r>
            <a:r>
              <a:rPr lang="ru-RU" sz="2000" dirty="0" err="1" smtClean="0"/>
              <a:t>managers</a:t>
            </a:r>
            <a:r>
              <a:rPr lang="ru-RU" sz="2000" dirty="0" smtClean="0"/>
              <a:t>, </a:t>
            </a:r>
            <a:r>
              <a:rPr lang="ru-RU" sz="2000" dirty="0" err="1" smtClean="0"/>
              <a:t>bureaucrats</a:t>
            </a:r>
            <a:r>
              <a:rPr lang="ru-RU" sz="2000" dirty="0" smtClean="0"/>
              <a:t>, </a:t>
            </a:r>
            <a:r>
              <a:rPr lang="ru-RU" sz="2000" dirty="0" err="1" smtClean="0"/>
              <a:t>workers</a:t>
            </a:r>
            <a:r>
              <a:rPr lang="ru-RU" sz="2000" dirty="0" smtClean="0"/>
              <a:t>, </a:t>
            </a:r>
            <a:r>
              <a:rPr lang="ru-RU" sz="2000" dirty="0" err="1" smtClean="0"/>
              <a:t>farmers</a:t>
            </a:r>
            <a:r>
              <a:rPr lang="ru-RU" sz="2000" dirty="0" smtClean="0"/>
              <a:t> </a:t>
            </a:r>
            <a:r>
              <a:rPr lang="ru-RU" sz="2000" dirty="0" err="1" smtClean="0"/>
              <a:t>and</a:t>
            </a:r>
            <a:r>
              <a:rPr lang="ru-RU" sz="2000" dirty="0" smtClean="0"/>
              <a:t> </a:t>
            </a:r>
            <a:r>
              <a:rPr lang="ru-RU" sz="2000" dirty="0" err="1" smtClean="0"/>
              <a:t>trade</a:t>
            </a:r>
            <a:r>
              <a:rPr lang="ru-RU" sz="2000" dirty="0" smtClean="0"/>
              <a:t> </a:t>
            </a:r>
            <a:r>
              <a:rPr lang="ru-RU" sz="2000" dirty="0" err="1" smtClean="0"/>
              <a:t>workers</a:t>
            </a:r>
            <a:r>
              <a:rPr lang="ru-RU" sz="2000" dirty="0" smtClean="0"/>
              <a:t>. </a:t>
            </a:r>
            <a:r>
              <a:rPr lang="ru-RU" sz="2000" dirty="0" err="1" smtClean="0"/>
              <a:t>In</a:t>
            </a:r>
            <a:r>
              <a:rPr lang="ru-RU" sz="2000" dirty="0" smtClean="0"/>
              <a:t> </a:t>
            </a:r>
            <a:r>
              <a:rPr lang="ru-RU" sz="2000" dirty="0" err="1" smtClean="0"/>
              <a:t>exercising</a:t>
            </a:r>
            <a:r>
              <a:rPr lang="ru-RU" sz="2000" dirty="0" smtClean="0"/>
              <a:t> </a:t>
            </a:r>
            <a:r>
              <a:rPr lang="ru-RU" sz="2000" dirty="0" err="1" smtClean="0"/>
              <a:t>control</a:t>
            </a:r>
            <a:r>
              <a:rPr lang="ru-RU" sz="2000" dirty="0" smtClean="0"/>
              <a:t> </a:t>
            </a:r>
            <a:r>
              <a:rPr lang="ru-RU" sz="2000" dirty="0" err="1" smtClean="0"/>
              <a:t>over</a:t>
            </a:r>
            <a:r>
              <a:rPr lang="ru-RU" sz="2000" dirty="0" smtClean="0"/>
              <a:t> </a:t>
            </a:r>
            <a:r>
              <a:rPr lang="ru-RU" sz="2000" dirty="0" err="1" smtClean="0"/>
              <a:t>this</a:t>
            </a:r>
            <a:r>
              <a:rPr lang="ru-RU" sz="2000" dirty="0" smtClean="0"/>
              <a:t> </a:t>
            </a:r>
            <a:r>
              <a:rPr lang="ru-RU" sz="2000" dirty="0" err="1" smtClean="0"/>
              <a:t>complex</a:t>
            </a:r>
            <a:r>
              <a:rPr lang="ru-RU" sz="2000" dirty="0" smtClean="0"/>
              <a:t> </a:t>
            </a:r>
            <a:r>
              <a:rPr lang="ru-RU" sz="2000" dirty="0" err="1" smtClean="0"/>
              <a:t>society</a:t>
            </a:r>
            <a:r>
              <a:rPr lang="ru-RU" sz="2000" dirty="0" smtClean="0"/>
              <a:t>, </a:t>
            </a:r>
            <a:r>
              <a:rPr lang="ru-RU" sz="2000" dirty="0" err="1" smtClean="0"/>
              <a:t>the</a:t>
            </a:r>
            <a:r>
              <a:rPr lang="ru-RU" sz="2000" dirty="0" smtClean="0"/>
              <a:t> </a:t>
            </a:r>
            <a:r>
              <a:rPr lang="ru-RU" sz="2000" dirty="0" err="1" smtClean="0"/>
              <a:t>charismatic</a:t>
            </a:r>
            <a:r>
              <a:rPr lang="ru-RU" sz="2000" dirty="0" smtClean="0"/>
              <a:t> </a:t>
            </a:r>
            <a:r>
              <a:rPr lang="ru-RU" sz="2000" dirty="0" err="1" smtClean="0"/>
              <a:t>leader</a:t>
            </a:r>
            <a:r>
              <a:rPr lang="ru-RU" sz="2000" dirty="0" smtClean="0"/>
              <a:t>, </a:t>
            </a:r>
            <a:r>
              <a:rPr lang="ru-RU" sz="2000" dirty="0" err="1" smtClean="0"/>
              <a:t>his</a:t>
            </a:r>
            <a:r>
              <a:rPr lang="ru-RU" sz="2000" dirty="0" smtClean="0"/>
              <a:t> </a:t>
            </a:r>
            <a:r>
              <a:rPr lang="ru-RU" sz="2000" dirty="0" err="1" smtClean="0"/>
              <a:t>vanguard</a:t>
            </a:r>
            <a:r>
              <a:rPr lang="ru-RU" sz="2000" dirty="0" smtClean="0"/>
              <a:t> </a:t>
            </a:r>
            <a:r>
              <a:rPr lang="ru-RU" sz="2000" dirty="0" err="1" smtClean="0"/>
              <a:t>party</a:t>
            </a:r>
            <a:r>
              <a:rPr lang="ru-RU" sz="2000" dirty="0" smtClean="0"/>
              <a:t>, </a:t>
            </a:r>
            <a:r>
              <a:rPr lang="ru-RU" sz="2000" dirty="0" err="1" smtClean="0"/>
              <a:t>the</a:t>
            </a:r>
            <a:r>
              <a:rPr lang="ru-RU" sz="2000" dirty="0" smtClean="0"/>
              <a:t> </a:t>
            </a:r>
            <a:r>
              <a:rPr lang="ru-RU" sz="2000" dirty="0" err="1" smtClean="0"/>
              <a:t>bureaucratic</a:t>
            </a:r>
            <a:r>
              <a:rPr lang="ru-RU" sz="2000" dirty="0" smtClean="0"/>
              <a:t> </a:t>
            </a:r>
            <a:r>
              <a:rPr lang="ru-RU" sz="2000" dirty="0" err="1" smtClean="0"/>
              <a:t>state</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police</a:t>
            </a:r>
            <a:r>
              <a:rPr lang="ru-RU" sz="2000" dirty="0" smtClean="0"/>
              <a:t> </a:t>
            </a:r>
            <a:r>
              <a:rPr lang="ru-RU" sz="2000" dirty="0" err="1" smtClean="0"/>
              <a:t>faced</a:t>
            </a:r>
            <a:r>
              <a:rPr lang="ru-RU" sz="2000" dirty="0" smtClean="0"/>
              <a:t> </a:t>
            </a:r>
            <a:r>
              <a:rPr lang="ru-RU" sz="2000" dirty="0" err="1" smtClean="0"/>
              <a:t>difficulties</a:t>
            </a:r>
            <a:r>
              <a:rPr lang="ru-RU" sz="2000" dirty="0" smtClean="0"/>
              <a:t>.</a:t>
            </a:r>
            <a:endParaRPr lang="ru-RU" sz="2000" dirty="0"/>
          </a:p>
        </p:txBody>
      </p:sp>
    </p:spTree>
    <p:extLst>
      <p:ext uri="{BB962C8B-B14F-4D97-AF65-F5344CB8AC3E}">
        <p14:creationId xmlns:p14="http://schemas.microsoft.com/office/powerpoint/2010/main" val="2381640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10600" cy="6232475"/>
          </a:xfrm>
          <a:prstGeom prst="rect">
            <a:avLst/>
          </a:prstGeom>
        </p:spPr>
        <p:txBody>
          <a:bodyPr wrap="square">
            <a:spAutoFit/>
          </a:bodyPr>
          <a:lstStyle/>
          <a:p>
            <a:r>
              <a:rPr lang="ru-RU" sz="1900" dirty="0" err="1" smtClean="0"/>
              <a:t>In</a:t>
            </a:r>
            <a:r>
              <a:rPr lang="ru-RU" sz="1900" dirty="0" smtClean="0"/>
              <a:t> </a:t>
            </a:r>
            <a:r>
              <a:rPr lang="ru-RU" sz="1900" dirty="0" err="1" smtClean="0"/>
              <a:t>short</a:t>
            </a:r>
            <a:r>
              <a:rPr lang="ru-RU" sz="1900" dirty="0" smtClean="0"/>
              <a:t>, </a:t>
            </a:r>
            <a:r>
              <a:rPr lang="ru-RU" sz="1900" dirty="0" err="1" smtClean="0"/>
              <a:t>by</a:t>
            </a:r>
            <a:r>
              <a:rPr lang="ru-RU" sz="1900" dirty="0" smtClean="0"/>
              <a:t> </a:t>
            </a:r>
            <a:r>
              <a:rPr lang="ru-RU" sz="1900" dirty="0" err="1" smtClean="0"/>
              <a:t>asserting</a:t>
            </a:r>
            <a:r>
              <a:rPr lang="ru-RU" sz="1900" dirty="0" smtClean="0"/>
              <a:t> </a:t>
            </a:r>
            <a:r>
              <a:rPr lang="ru-RU" sz="1900" dirty="0" err="1" smtClean="0"/>
              <a:t>the</a:t>
            </a:r>
            <a:r>
              <a:rPr lang="ru-RU" sz="1900" dirty="0" smtClean="0"/>
              <a:t> </a:t>
            </a:r>
            <a:r>
              <a:rPr lang="ru-RU" sz="1900" dirty="0" err="1" smtClean="0"/>
              <a:t>dominance</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party</a:t>
            </a:r>
            <a:r>
              <a:rPr lang="ru-RU" sz="1900" dirty="0" smtClean="0"/>
              <a:t>–</a:t>
            </a:r>
            <a:r>
              <a:rPr lang="ru-RU" sz="1900" dirty="0" err="1" smtClean="0"/>
              <a:t>state</a:t>
            </a:r>
            <a:r>
              <a:rPr lang="ru-RU" sz="1900" dirty="0" smtClean="0"/>
              <a:t> </a:t>
            </a:r>
            <a:r>
              <a:rPr lang="ru-RU" sz="1900" dirty="0" err="1" smtClean="0"/>
              <a:t>over</a:t>
            </a:r>
            <a:r>
              <a:rPr lang="ru-RU" sz="1900" dirty="0" smtClean="0"/>
              <a:t> </a:t>
            </a:r>
            <a:r>
              <a:rPr lang="ru-RU" sz="1900" dirty="0" err="1" smtClean="0"/>
              <a:t>social</a:t>
            </a:r>
            <a:r>
              <a:rPr lang="ru-RU" sz="1900" dirty="0" smtClean="0"/>
              <a:t> </a:t>
            </a:r>
            <a:r>
              <a:rPr lang="ru-RU" sz="1900" dirty="0" err="1" smtClean="0"/>
              <a:t>groups</a:t>
            </a:r>
            <a:r>
              <a:rPr lang="ru-RU" sz="1900" dirty="0" smtClean="0"/>
              <a:t>, </a:t>
            </a:r>
            <a:r>
              <a:rPr lang="ru-RU" sz="1900" dirty="0" err="1" smtClean="0"/>
              <a:t>the</a:t>
            </a:r>
            <a:r>
              <a:rPr lang="ru-RU" sz="1900" dirty="0" smtClean="0"/>
              <a:t> </a:t>
            </a:r>
            <a:r>
              <a:rPr lang="ru-RU" sz="1900" dirty="0" err="1" smtClean="0"/>
              <a:t>totalitarian</a:t>
            </a:r>
            <a:r>
              <a:rPr lang="ru-RU" sz="1900" dirty="0" smtClean="0"/>
              <a:t> </a:t>
            </a:r>
            <a:r>
              <a:rPr lang="ru-RU" sz="1900" dirty="0" err="1" smtClean="0"/>
              <a:t>model</a:t>
            </a:r>
            <a:r>
              <a:rPr lang="ru-RU" sz="1900" dirty="0" smtClean="0"/>
              <a:t> </a:t>
            </a:r>
            <a:r>
              <a:rPr lang="ru-RU" sz="1900" dirty="0" err="1" smtClean="0"/>
              <a:t>underestimated</a:t>
            </a:r>
            <a:r>
              <a:rPr lang="ru-RU" sz="1900" dirty="0" smtClean="0"/>
              <a:t> </a:t>
            </a:r>
            <a:r>
              <a:rPr lang="ru-RU" sz="1900" dirty="0" err="1" smtClean="0"/>
              <a:t>the</a:t>
            </a:r>
            <a:r>
              <a:rPr lang="ru-RU" sz="1900" dirty="0" smtClean="0"/>
              <a:t> </a:t>
            </a:r>
            <a:r>
              <a:rPr lang="ru-RU" sz="1900" dirty="0" err="1" smtClean="0"/>
              <a:t>complexity</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interactions</a:t>
            </a:r>
            <a:r>
              <a:rPr lang="ru-RU" sz="1900" dirty="0" smtClean="0"/>
              <a:t> </a:t>
            </a:r>
            <a:r>
              <a:rPr lang="ru-RU" sz="1900" dirty="0" err="1" smtClean="0"/>
              <a:t>between</a:t>
            </a:r>
            <a:r>
              <a:rPr lang="ru-RU" sz="1900" dirty="0" smtClean="0"/>
              <a:t> </a:t>
            </a:r>
            <a:r>
              <a:rPr lang="ru-RU" sz="1900" dirty="0" err="1" smtClean="0"/>
              <a:t>political</a:t>
            </a:r>
            <a:r>
              <a:rPr lang="ru-RU" sz="1900" dirty="0" smtClean="0"/>
              <a:t> </a:t>
            </a:r>
            <a:r>
              <a:rPr lang="ru-RU" sz="1900" dirty="0" err="1" smtClean="0"/>
              <a:t>and</a:t>
            </a:r>
            <a:r>
              <a:rPr lang="ru-RU" sz="1900" dirty="0" smtClean="0"/>
              <a:t> </a:t>
            </a:r>
            <a:r>
              <a:rPr lang="ru-RU" sz="1900" dirty="0" err="1" smtClean="0"/>
              <a:t>social</a:t>
            </a:r>
            <a:r>
              <a:rPr lang="ru-RU" sz="1900" dirty="0" smtClean="0"/>
              <a:t> </a:t>
            </a:r>
            <a:r>
              <a:rPr lang="ru-RU" sz="1900" dirty="0" err="1" smtClean="0"/>
              <a:t>systems</a:t>
            </a:r>
            <a:r>
              <a:rPr lang="ru-RU" sz="1900" dirty="0" smtClean="0"/>
              <a:t>. </a:t>
            </a:r>
            <a:endParaRPr lang="en-US" sz="1900" dirty="0" smtClean="0"/>
          </a:p>
          <a:p>
            <a:r>
              <a:rPr lang="ru-RU" sz="1900" dirty="0" err="1" smtClean="0"/>
              <a:t>As</a:t>
            </a:r>
            <a:r>
              <a:rPr lang="ru-RU" sz="1900" dirty="0" smtClean="0"/>
              <a:t> </a:t>
            </a:r>
            <a:r>
              <a:rPr lang="ru-RU" sz="1900" dirty="0" err="1" smtClean="0"/>
              <a:t>the</a:t>
            </a:r>
            <a:r>
              <a:rPr lang="ru-RU" sz="1900" dirty="0" smtClean="0"/>
              <a:t> </a:t>
            </a:r>
            <a:r>
              <a:rPr lang="ru-RU" sz="1900" dirty="0" err="1" smtClean="0"/>
              <a:t>history</a:t>
            </a:r>
            <a:r>
              <a:rPr lang="ru-RU" sz="1900" dirty="0" smtClean="0"/>
              <a:t> </a:t>
            </a:r>
            <a:r>
              <a:rPr lang="ru-RU" sz="1900" dirty="0" err="1" smtClean="0"/>
              <a:t>of</a:t>
            </a:r>
            <a:r>
              <a:rPr lang="ru-RU" sz="1900" dirty="0" smtClean="0"/>
              <a:t> </a:t>
            </a:r>
            <a:r>
              <a:rPr lang="ru-RU" sz="1900" dirty="0" err="1" smtClean="0"/>
              <a:t>Nazi</a:t>
            </a:r>
            <a:r>
              <a:rPr lang="ru-RU" sz="1900" dirty="0" smtClean="0"/>
              <a:t> </a:t>
            </a:r>
            <a:r>
              <a:rPr lang="ru-RU" sz="1900" dirty="0" err="1" smtClean="0"/>
              <a:t>Germany</a:t>
            </a:r>
            <a:r>
              <a:rPr lang="ru-RU" sz="1900" dirty="0" smtClean="0"/>
              <a:t>, </a:t>
            </a:r>
            <a:r>
              <a:rPr lang="ru-RU" sz="1900" dirty="0" err="1" smtClean="0"/>
              <a:t>the</a:t>
            </a:r>
            <a:r>
              <a:rPr lang="ru-RU" sz="1900" dirty="0" smtClean="0"/>
              <a:t> </a:t>
            </a:r>
            <a:r>
              <a:rPr lang="ru-RU" sz="1900" dirty="0" err="1" smtClean="0"/>
              <a:t>Stalinist</a:t>
            </a:r>
            <a:r>
              <a:rPr lang="ru-RU" sz="1900" dirty="0" smtClean="0"/>
              <a:t> </a:t>
            </a:r>
            <a:r>
              <a:rPr lang="ru-RU" sz="1900" dirty="0" err="1" smtClean="0"/>
              <a:t>Soviet</a:t>
            </a:r>
            <a:r>
              <a:rPr lang="ru-RU" sz="1900" dirty="0" smtClean="0"/>
              <a:t> </a:t>
            </a:r>
            <a:r>
              <a:rPr lang="ru-RU" sz="1900" dirty="0" err="1" smtClean="0"/>
              <a:t>Union</a:t>
            </a:r>
            <a:r>
              <a:rPr lang="ru-RU" sz="1900" dirty="0" smtClean="0"/>
              <a:t>, </a:t>
            </a:r>
            <a:r>
              <a:rPr lang="ru-RU" sz="1900" dirty="0" err="1" smtClean="0"/>
              <a:t>and</a:t>
            </a:r>
            <a:r>
              <a:rPr lang="ru-RU" sz="1900" dirty="0" smtClean="0"/>
              <a:t> </a:t>
            </a:r>
            <a:r>
              <a:rPr lang="ru-RU" sz="1900" dirty="0" err="1" smtClean="0"/>
              <a:t>Maoist</a:t>
            </a:r>
            <a:r>
              <a:rPr lang="ru-RU" sz="1900" dirty="0" smtClean="0"/>
              <a:t> </a:t>
            </a:r>
            <a:r>
              <a:rPr lang="ru-RU" sz="1900" dirty="0" err="1" smtClean="0"/>
              <a:t>China</a:t>
            </a:r>
            <a:r>
              <a:rPr lang="ru-RU" sz="1900" dirty="0" smtClean="0"/>
              <a:t> </a:t>
            </a:r>
            <a:r>
              <a:rPr lang="ru-RU" sz="1900" dirty="0" err="1" smtClean="0"/>
              <a:t>has</a:t>
            </a:r>
            <a:r>
              <a:rPr lang="ru-RU" sz="1900" dirty="0" smtClean="0"/>
              <a:t> </a:t>
            </a:r>
            <a:r>
              <a:rPr lang="ru-RU" sz="1900" dirty="0" err="1" smtClean="0"/>
              <a:t>shown</a:t>
            </a:r>
            <a:r>
              <a:rPr lang="ru-RU" sz="1900" dirty="0" smtClean="0"/>
              <a:t>, </a:t>
            </a:r>
            <a:r>
              <a:rPr lang="ru-RU" sz="1900" dirty="0" err="1" smtClean="0"/>
              <a:t>the</a:t>
            </a:r>
            <a:r>
              <a:rPr lang="ru-RU" sz="1900" dirty="0" smtClean="0"/>
              <a:t> </a:t>
            </a:r>
            <a:r>
              <a:rPr lang="ru-RU" sz="1900" dirty="0" err="1" smtClean="0"/>
              <a:t>actual</a:t>
            </a:r>
            <a:r>
              <a:rPr lang="ru-RU" sz="1900" dirty="0" smtClean="0"/>
              <a:t> </a:t>
            </a:r>
            <a:r>
              <a:rPr lang="ru-RU" sz="1900" dirty="0" err="1" smtClean="0"/>
              <a:t>relationship</a:t>
            </a:r>
            <a:r>
              <a:rPr lang="ru-RU" sz="1900" dirty="0" smtClean="0"/>
              <a:t> </a:t>
            </a:r>
            <a:r>
              <a:rPr lang="ru-RU" sz="1900" dirty="0" err="1" smtClean="0"/>
              <a:t>between</a:t>
            </a:r>
            <a:r>
              <a:rPr lang="ru-RU" sz="1900" dirty="0" smtClean="0"/>
              <a:t> </a:t>
            </a:r>
            <a:r>
              <a:rPr lang="ru-RU" sz="1900" dirty="0" err="1" smtClean="0"/>
              <a:t>society</a:t>
            </a:r>
            <a:r>
              <a:rPr lang="ru-RU" sz="1900" dirty="0" smtClean="0"/>
              <a:t> </a:t>
            </a:r>
            <a:r>
              <a:rPr lang="ru-RU" sz="1900" dirty="0" err="1" smtClean="0"/>
              <a:t>and</a:t>
            </a:r>
            <a:r>
              <a:rPr lang="ru-RU" sz="1900" dirty="0" smtClean="0"/>
              <a:t> </a:t>
            </a:r>
            <a:r>
              <a:rPr lang="ru-RU" sz="1900" dirty="0" err="1" smtClean="0"/>
              <a:t>the</a:t>
            </a:r>
            <a:r>
              <a:rPr lang="ru-RU" sz="1900" dirty="0" smtClean="0"/>
              <a:t> </a:t>
            </a:r>
            <a:r>
              <a:rPr lang="ru-RU" sz="1900" dirty="0" err="1" smtClean="0"/>
              <a:t>state</a:t>
            </a:r>
            <a:r>
              <a:rPr lang="ru-RU" sz="1900" dirty="0" smtClean="0"/>
              <a:t> </a:t>
            </a:r>
            <a:r>
              <a:rPr lang="ru-RU" sz="1900" dirty="0" err="1" smtClean="0"/>
              <a:t>was</a:t>
            </a:r>
            <a:r>
              <a:rPr lang="ru-RU" sz="1900" dirty="0" smtClean="0"/>
              <a:t> </a:t>
            </a:r>
            <a:r>
              <a:rPr lang="ru-RU" sz="1900" dirty="0" err="1" smtClean="0"/>
              <a:t>blurred</a:t>
            </a:r>
            <a:r>
              <a:rPr lang="ru-RU" sz="1900" dirty="0" smtClean="0"/>
              <a:t> </a:t>
            </a:r>
            <a:r>
              <a:rPr lang="ru-RU" sz="1900" dirty="0" err="1" smtClean="0"/>
              <a:t>rather</a:t>
            </a:r>
            <a:r>
              <a:rPr lang="ru-RU" sz="1900" dirty="0" smtClean="0"/>
              <a:t> </a:t>
            </a:r>
            <a:r>
              <a:rPr lang="ru-RU" sz="1900" dirty="0" err="1" smtClean="0"/>
              <a:t>than</a:t>
            </a:r>
            <a:r>
              <a:rPr lang="ru-RU" sz="1900" dirty="0" smtClean="0"/>
              <a:t> </a:t>
            </a:r>
            <a:r>
              <a:rPr lang="ru-RU" sz="1900" dirty="0" err="1" smtClean="0"/>
              <a:t>clearly</a:t>
            </a:r>
            <a:r>
              <a:rPr lang="ru-RU" sz="1900" dirty="0" smtClean="0"/>
              <a:t> </a:t>
            </a:r>
            <a:r>
              <a:rPr lang="ru-RU" sz="1900" dirty="0" err="1" smtClean="0"/>
              <a:t>differentiated</a:t>
            </a:r>
            <a:r>
              <a:rPr lang="ru-RU" sz="1900" dirty="0" smtClean="0"/>
              <a:t>. </a:t>
            </a:r>
            <a:r>
              <a:rPr lang="ru-RU" sz="1900" dirty="0" err="1" smtClean="0"/>
              <a:t>Since</a:t>
            </a:r>
            <a:r>
              <a:rPr lang="ru-RU" sz="1900" dirty="0" smtClean="0"/>
              <a:t> </a:t>
            </a:r>
            <a:r>
              <a:rPr lang="ru-RU" sz="1900" dirty="0" err="1" smtClean="0"/>
              <a:t>the</a:t>
            </a:r>
            <a:r>
              <a:rPr lang="ru-RU" sz="1900" dirty="0" smtClean="0"/>
              <a:t> </a:t>
            </a:r>
            <a:r>
              <a:rPr lang="ru-RU" sz="1900" dirty="0" err="1" smtClean="0"/>
              <a:t>elitist</a:t>
            </a:r>
            <a:r>
              <a:rPr lang="ru-RU" sz="1900" dirty="0" smtClean="0"/>
              <a:t> </a:t>
            </a:r>
            <a:r>
              <a:rPr lang="ru-RU" sz="1900" dirty="0" err="1" smtClean="0"/>
              <a:t>mobilization</a:t>
            </a:r>
            <a:r>
              <a:rPr lang="ru-RU" sz="1900" dirty="0" smtClean="0"/>
              <a:t> </a:t>
            </a:r>
            <a:r>
              <a:rPr lang="ru-RU" sz="1900" dirty="0" err="1" smtClean="0"/>
              <a:t>model</a:t>
            </a:r>
            <a:r>
              <a:rPr lang="ru-RU" sz="1900" dirty="0" smtClean="0"/>
              <a:t> </a:t>
            </a:r>
            <a:r>
              <a:rPr lang="ru-RU" sz="1900" dirty="0" err="1" smtClean="0"/>
              <a:t>proceeds</a:t>
            </a:r>
            <a:r>
              <a:rPr lang="ru-RU" sz="1900" dirty="0" smtClean="0"/>
              <a:t> </a:t>
            </a:r>
            <a:r>
              <a:rPr lang="ru-RU" sz="1900" dirty="0" err="1" smtClean="0"/>
              <a:t>from</a:t>
            </a:r>
            <a:r>
              <a:rPr lang="ru-RU" sz="1900" dirty="0" smtClean="0"/>
              <a:t> </a:t>
            </a:r>
            <a:r>
              <a:rPr lang="ru-RU" sz="1900" dirty="0" err="1" smtClean="0"/>
              <a:t>the</a:t>
            </a:r>
            <a:r>
              <a:rPr lang="ru-RU" sz="1900" dirty="0" smtClean="0"/>
              <a:t> </a:t>
            </a:r>
            <a:r>
              <a:rPr lang="ru-RU" sz="1900" dirty="0" err="1" smtClean="0"/>
              <a:t>limited</a:t>
            </a:r>
            <a:r>
              <a:rPr lang="ru-RU" sz="1900" dirty="0" smtClean="0"/>
              <a:t> </a:t>
            </a:r>
            <a:r>
              <a:rPr lang="ru-RU" sz="1900" dirty="0" err="1" smtClean="0"/>
              <a:t>capabilities</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political</a:t>
            </a:r>
            <a:r>
              <a:rPr lang="ru-RU" sz="1900" dirty="0" smtClean="0"/>
              <a:t> </a:t>
            </a:r>
            <a:r>
              <a:rPr lang="ru-RU" sz="1900" dirty="0" err="1" smtClean="0"/>
              <a:t>system</a:t>
            </a:r>
            <a:r>
              <a:rPr lang="ru-RU" sz="1900" dirty="0" smtClean="0"/>
              <a:t> </a:t>
            </a:r>
            <a:r>
              <a:rPr lang="ru-RU" sz="1900" dirty="0" err="1" smtClean="0"/>
              <a:t>to</a:t>
            </a:r>
            <a:r>
              <a:rPr lang="ru-RU" sz="1900" dirty="0" smtClean="0"/>
              <a:t> </a:t>
            </a:r>
            <a:r>
              <a:rPr lang="ru-RU" sz="1900" dirty="0" err="1" smtClean="0"/>
              <a:t>ensure</a:t>
            </a:r>
            <a:r>
              <a:rPr lang="ru-RU" sz="1900" dirty="0" smtClean="0"/>
              <a:t> </a:t>
            </a:r>
            <a:r>
              <a:rPr lang="ru-RU" sz="1900" dirty="0" err="1" smtClean="0"/>
              <a:t>total</a:t>
            </a:r>
            <a:r>
              <a:rPr lang="ru-RU" sz="1900" dirty="0" smtClean="0"/>
              <a:t> </a:t>
            </a:r>
            <a:r>
              <a:rPr lang="ru-RU" sz="1900" dirty="0" err="1" smtClean="0"/>
              <a:t>control</a:t>
            </a:r>
            <a:r>
              <a:rPr lang="ru-RU" sz="1900" dirty="0" smtClean="0"/>
              <a:t> </a:t>
            </a:r>
            <a:r>
              <a:rPr lang="ru-RU" sz="1900" dirty="0" err="1" smtClean="0"/>
              <a:t>over</a:t>
            </a:r>
            <a:r>
              <a:rPr lang="ru-RU" sz="1900" dirty="0" smtClean="0"/>
              <a:t> </a:t>
            </a:r>
            <a:r>
              <a:rPr lang="ru-RU" sz="1900" dirty="0" err="1" smtClean="0"/>
              <a:t>society</a:t>
            </a:r>
            <a:r>
              <a:rPr lang="ru-RU" sz="1900" dirty="0" smtClean="0"/>
              <a:t> </a:t>
            </a:r>
            <a:r>
              <a:rPr lang="ru-RU" sz="1900" dirty="0" err="1" smtClean="0"/>
              <a:t>and</a:t>
            </a:r>
            <a:r>
              <a:rPr lang="ru-RU" sz="1900" dirty="0" smtClean="0"/>
              <a:t> </a:t>
            </a:r>
            <a:r>
              <a:rPr lang="ru-RU" sz="1900" dirty="0" err="1" smtClean="0"/>
              <a:t>its</a:t>
            </a:r>
            <a:r>
              <a:rPr lang="ru-RU" sz="1900" dirty="0" smtClean="0"/>
              <a:t> </a:t>
            </a:r>
            <a:r>
              <a:rPr lang="ru-RU" sz="1900" dirty="0" err="1" smtClean="0"/>
              <a:t>members</a:t>
            </a:r>
            <a:r>
              <a:rPr lang="ru-RU" sz="1900" dirty="0" smtClean="0"/>
              <a:t>, </a:t>
            </a:r>
            <a:r>
              <a:rPr lang="ru-RU" sz="1900" dirty="0" err="1" smtClean="0"/>
              <a:t>its</a:t>
            </a:r>
            <a:r>
              <a:rPr lang="ru-RU" sz="1900" dirty="0" smtClean="0"/>
              <a:t> </a:t>
            </a:r>
            <a:r>
              <a:rPr lang="ru-RU" sz="1900" dirty="0" err="1" smtClean="0"/>
              <a:t>analysis</a:t>
            </a:r>
            <a:r>
              <a:rPr lang="ru-RU" sz="1900" dirty="0" smtClean="0"/>
              <a:t> </a:t>
            </a:r>
            <a:r>
              <a:rPr lang="ru-RU" sz="1900" dirty="0" err="1" smtClean="0"/>
              <a:t>allows</a:t>
            </a:r>
            <a:r>
              <a:rPr lang="ru-RU" sz="1900" dirty="0" smtClean="0"/>
              <a:t> </a:t>
            </a:r>
            <a:r>
              <a:rPr lang="ru-RU" sz="1900" dirty="0" err="1" smtClean="0"/>
              <a:t>for</a:t>
            </a:r>
            <a:r>
              <a:rPr lang="ru-RU" sz="1900" dirty="0" smtClean="0"/>
              <a:t> a </a:t>
            </a:r>
            <a:r>
              <a:rPr lang="ru-RU" sz="1900" dirty="0" err="1" smtClean="0"/>
              <a:t>clearer</a:t>
            </a:r>
            <a:r>
              <a:rPr lang="ru-RU" sz="1900" dirty="0" smtClean="0"/>
              <a:t> </a:t>
            </a:r>
            <a:r>
              <a:rPr lang="ru-RU" sz="1900" dirty="0" err="1" smtClean="0"/>
              <a:t>picture</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ongoing</a:t>
            </a:r>
            <a:r>
              <a:rPr lang="ru-RU" sz="1900" dirty="0" smtClean="0"/>
              <a:t> </a:t>
            </a:r>
            <a:r>
              <a:rPr lang="ru-RU" sz="1900" dirty="0" err="1" smtClean="0"/>
              <a:t>socio</a:t>
            </a:r>
            <a:r>
              <a:rPr lang="ru-RU" sz="1900" dirty="0" smtClean="0"/>
              <a:t>–</a:t>
            </a:r>
            <a:r>
              <a:rPr lang="ru-RU" sz="1900" dirty="0" err="1" smtClean="0"/>
              <a:t>political</a:t>
            </a:r>
            <a:r>
              <a:rPr lang="ru-RU" sz="1900" dirty="0" smtClean="0"/>
              <a:t> </a:t>
            </a:r>
            <a:r>
              <a:rPr lang="ru-RU" sz="1900" dirty="0" err="1" smtClean="0"/>
              <a:t>changes</a:t>
            </a:r>
            <a:r>
              <a:rPr lang="ru-RU" sz="1900" dirty="0" smtClean="0"/>
              <a:t>.</a:t>
            </a:r>
            <a:endParaRPr lang="en-US" sz="1900" dirty="0" smtClean="0"/>
          </a:p>
          <a:p>
            <a:r>
              <a:rPr lang="ru-RU" sz="1900" dirty="0" err="1" smtClean="0"/>
              <a:t>Such</a:t>
            </a:r>
            <a:r>
              <a:rPr lang="ru-RU" sz="1900" dirty="0" smtClean="0"/>
              <a:t> a </a:t>
            </a:r>
            <a:r>
              <a:rPr lang="ru-RU" sz="1900" dirty="0" err="1" smtClean="0"/>
              <a:t>systematic</a:t>
            </a:r>
            <a:r>
              <a:rPr lang="ru-RU" sz="1900" dirty="0" smtClean="0"/>
              <a:t> </a:t>
            </a:r>
            <a:r>
              <a:rPr lang="ru-RU" sz="1900" dirty="0" err="1" smtClean="0"/>
              <a:t>approach</a:t>
            </a:r>
            <a:r>
              <a:rPr lang="ru-RU" sz="1900" dirty="0" smtClean="0"/>
              <a:t> </a:t>
            </a:r>
            <a:r>
              <a:rPr lang="ru-RU" sz="1900" dirty="0" err="1" smtClean="0"/>
              <a:t>shows</a:t>
            </a:r>
            <a:r>
              <a:rPr lang="ru-RU" sz="1900" dirty="0" smtClean="0"/>
              <a:t> </a:t>
            </a:r>
            <a:r>
              <a:rPr lang="ru-RU" sz="1900" dirty="0" err="1" smtClean="0"/>
              <a:t>how</a:t>
            </a:r>
            <a:r>
              <a:rPr lang="ru-RU" sz="1900" dirty="0" smtClean="0"/>
              <a:t> </a:t>
            </a:r>
            <a:r>
              <a:rPr lang="ru-RU" sz="1900" dirty="0" err="1" smtClean="0"/>
              <a:t>great</a:t>
            </a:r>
            <a:r>
              <a:rPr lang="ru-RU" sz="1900" dirty="0" smtClean="0"/>
              <a:t> </a:t>
            </a:r>
            <a:r>
              <a:rPr lang="ru-RU" sz="1900" dirty="0" err="1" smtClean="0"/>
              <a:t>the</a:t>
            </a:r>
            <a:r>
              <a:rPr lang="ru-RU" sz="1900" dirty="0" smtClean="0"/>
              <a:t> </a:t>
            </a:r>
            <a:r>
              <a:rPr lang="ru-RU" sz="1900" dirty="0" err="1" smtClean="0"/>
              <a:t>distance</a:t>
            </a:r>
            <a:r>
              <a:rPr lang="ru-RU" sz="1900" dirty="0" smtClean="0"/>
              <a:t> </a:t>
            </a:r>
            <a:r>
              <a:rPr lang="ru-RU" sz="1900" dirty="0" err="1" smtClean="0"/>
              <a:t>is</a:t>
            </a:r>
            <a:r>
              <a:rPr lang="ru-RU" sz="1900" dirty="0" smtClean="0"/>
              <a:t> </a:t>
            </a:r>
            <a:r>
              <a:rPr lang="ru-RU" sz="1900" dirty="0" err="1" smtClean="0"/>
              <a:t>between</a:t>
            </a:r>
            <a:r>
              <a:rPr lang="ru-RU" sz="1900" dirty="0" smtClean="0"/>
              <a:t> </a:t>
            </a:r>
            <a:r>
              <a:rPr lang="ru-RU" sz="1900" dirty="0" err="1" smtClean="0"/>
              <a:t>the</a:t>
            </a:r>
            <a:r>
              <a:rPr lang="ru-RU" sz="1900" dirty="0" smtClean="0"/>
              <a:t> </a:t>
            </a:r>
            <a:r>
              <a:rPr lang="ru-RU" sz="1900" dirty="0" err="1" smtClean="0"/>
              <a:t>reform</a:t>
            </a:r>
            <a:r>
              <a:rPr lang="ru-RU" sz="1900" dirty="0" smtClean="0"/>
              <a:t> </a:t>
            </a:r>
            <a:r>
              <a:rPr lang="ru-RU" sz="1900" dirty="0" err="1" smtClean="0"/>
              <a:t>plans</a:t>
            </a:r>
            <a:r>
              <a:rPr lang="ru-RU" sz="1900" dirty="0" smtClean="0"/>
              <a:t> </a:t>
            </a:r>
            <a:r>
              <a:rPr lang="ru-RU" sz="1900" dirty="0" err="1" smtClean="0"/>
              <a:t>being</a:t>
            </a:r>
            <a:r>
              <a:rPr lang="ru-RU" sz="1900" dirty="0" smtClean="0"/>
              <a:t> </a:t>
            </a:r>
            <a:r>
              <a:rPr lang="ru-RU" sz="1900" dirty="0" err="1" smtClean="0"/>
              <a:t>built</a:t>
            </a:r>
            <a:r>
              <a:rPr lang="ru-RU" sz="1900" dirty="0" smtClean="0"/>
              <a:t> </a:t>
            </a:r>
            <a:r>
              <a:rPr lang="ru-RU" sz="1900" dirty="0" err="1" smtClean="0"/>
              <a:t>at</a:t>
            </a:r>
            <a:r>
              <a:rPr lang="ru-RU" sz="1900" dirty="0" smtClean="0"/>
              <a:t> </a:t>
            </a:r>
            <a:r>
              <a:rPr lang="ru-RU" sz="1900" dirty="0" err="1" smtClean="0"/>
              <a:t>the</a:t>
            </a:r>
            <a:r>
              <a:rPr lang="ru-RU" sz="1900" dirty="0" smtClean="0"/>
              <a:t> </a:t>
            </a:r>
            <a:r>
              <a:rPr lang="ru-RU" sz="1900" dirty="0" err="1" smtClean="0"/>
              <a:t>official</a:t>
            </a:r>
            <a:r>
              <a:rPr lang="ru-RU" sz="1900" dirty="0" smtClean="0"/>
              <a:t> </a:t>
            </a:r>
            <a:r>
              <a:rPr lang="ru-RU" sz="1900" dirty="0" err="1" smtClean="0"/>
              <a:t>level</a:t>
            </a:r>
            <a:r>
              <a:rPr lang="ru-RU" sz="1900" dirty="0" smtClean="0"/>
              <a:t> </a:t>
            </a:r>
            <a:r>
              <a:rPr lang="ru-RU" sz="1900" dirty="0" err="1" smtClean="0"/>
              <a:t>and</a:t>
            </a:r>
            <a:r>
              <a:rPr lang="ru-RU" sz="1900" dirty="0" smtClean="0"/>
              <a:t> </a:t>
            </a:r>
            <a:r>
              <a:rPr lang="ru-RU" sz="1900" dirty="0" err="1" smtClean="0"/>
              <a:t>the</a:t>
            </a:r>
            <a:r>
              <a:rPr lang="ru-RU" sz="1900" dirty="0" smtClean="0"/>
              <a:t> </a:t>
            </a:r>
            <a:r>
              <a:rPr lang="ru-RU" sz="1900" dirty="0" err="1" smtClean="0"/>
              <a:t>actual</a:t>
            </a:r>
            <a:r>
              <a:rPr lang="ru-RU" sz="1900" dirty="0" smtClean="0"/>
              <a:t> </a:t>
            </a:r>
            <a:r>
              <a:rPr lang="ru-RU" sz="1900" dirty="0" err="1" smtClean="0"/>
              <a:t>activities</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party</a:t>
            </a:r>
            <a:r>
              <a:rPr lang="ru-RU" sz="1900" dirty="0" smtClean="0"/>
              <a:t>–</a:t>
            </a:r>
            <a:r>
              <a:rPr lang="ru-RU" sz="1900" dirty="0" err="1" smtClean="0"/>
              <a:t>state</a:t>
            </a:r>
            <a:r>
              <a:rPr lang="ru-RU" sz="1900" dirty="0" smtClean="0"/>
              <a:t> </a:t>
            </a:r>
            <a:r>
              <a:rPr lang="ru-RU" sz="1900" dirty="0" err="1" smtClean="0"/>
              <a:t>institutions</a:t>
            </a:r>
            <a:r>
              <a:rPr lang="ru-RU" sz="1900" dirty="0" smtClean="0"/>
              <a:t>. </a:t>
            </a:r>
            <a:r>
              <a:rPr lang="ru-RU" sz="1900" dirty="0" err="1" smtClean="0"/>
              <a:t>Usually</a:t>
            </a:r>
            <a:r>
              <a:rPr lang="ru-RU" sz="1900" dirty="0" smtClean="0"/>
              <a:t>, </a:t>
            </a:r>
            <a:r>
              <a:rPr lang="ru-RU" sz="1900" dirty="0" err="1" smtClean="0"/>
              <a:t>ideology</a:t>
            </a:r>
            <a:r>
              <a:rPr lang="ru-RU" sz="1900" dirty="0" smtClean="0"/>
              <a:t> </a:t>
            </a:r>
            <a:r>
              <a:rPr lang="ru-RU" sz="1900" dirty="0" err="1" smtClean="0"/>
              <a:t>does</a:t>
            </a:r>
            <a:r>
              <a:rPr lang="ru-RU" sz="1900" dirty="0" smtClean="0"/>
              <a:t> </a:t>
            </a:r>
            <a:r>
              <a:rPr lang="ru-RU" sz="1900" dirty="0" err="1" smtClean="0"/>
              <a:t>not</a:t>
            </a:r>
            <a:r>
              <a:rPr lang="ru-RU" sz="1900" dirty="0" smtClean="0"/>
              <a:t> </a:t>
            </a:r>
            <a:r>
              <a:rPr lang="ru-RU" sz="1900" dirty="0" err="1" smtClean="0"/>
              <a:t>so</a:t>
            </a:r>
            <a:r>
              <a:rPr lang="ru-RU" sz="1900" dirty="0" smtClean="0"/>
              <a:t> </a:t>
            </a:r>
            <a:r>
              <a:rPr lang="ru-RU" sz="1900" dirty="0" err="1" smtClean="0"/>
              <a:t>much</a:t>
            </a:r>
            <a:r>
              <a:rPr lang="ru-RU" sz="1900" dirty="0" smtClean="0"/>
              <a:t> </a:t>
            </a:r>
            <a:r>
              <a:rPr lang="ru-RU" sz="1900" dirty="0" err="1" smtClean="0"/>
              <a:t>direct</a:t>
            </a:r>
            <a:r>
              <a:rPr lang="ru-RU" sz="1900" dirty="0" smtClean="0"/>
              <a:t> </a:t>
            </a:r>
            <a:r>
              <a:rPr lang="ru-RU" sz="1900" dirty="0" err="1" smtClean="0"/>
              <a:t>political</a:t>
            </a:r>
            <a:r>
              <a:rPr lang="ru-RU" sz="1900" dirty="0" smtClean="0"/>
              <a:t> </a:t>
            </a:r>
            <a:r>
              <a:rPr lang="ru-RU" sz="1900" dirty="0" err="1" smtClean="0"/>
              <a:t>activity</a:t>
            </a:r>
            <a:r>
              <a:rPr lang="ru-RU" sz="1900" dirty="0" smtClean="0"/>
              <a:t> </a:t>
            </a:r>
            <a:r>
              <a:rPr lang="ru-RU" sz="1900" dirty="0" err="1" smtClean="0"/>
              <a:t>and</a:t>
            </a:r>
            <a:r>
              <a:rPr lang="ru-RU" sz="1900" dirty="0" smtClean="0"/>
              <a:t> </a:t>
            </a:r>
            <a:r>
              <a:rPr lang="ru-RU" sz="1900" dirty="0" err="1" smtClean="0"/>
              <a:t>socialize</a:t>
            </a:r>
            <a:r>
              <a:rPr lang="ru-RU" sz="1900" dirty="0" smtClean="0"/>
              <a:t> </a:t>
            </a:r>
            <a:r>
              <a:rPr lang="ru-RU" sz="1900" dirty="0" err="1" smtClean="0"/>
              <a:t>the</a:t>
            </a:r>
            <a:r>
              <a:rPr lang="ru-RU" sz="1900" dirty="0" smtClean="0"/>
              <a:t> </a:t>
            </a:r>
            <a:r>
              <a:rPr lang="ru-RU" sz="1900" dirty="0" err="1" smtClean="0"/>
              <a:t>masses</a:t>
            </a:r>
            <a:r>
              <a:rPr lang="ru-RU" sz="1900" dirty="0" smtClean="0"/>
              <a:t>, </a:t>
            </a:r>
            <a:r>
              <a:rPr lang="ru-RU" sz="1900" dirty="0" err="1" smtClean="0"/>
              <a:t>bringing</a:t>
            </a:r>
            <a:r>
              <a:rPr lang="ru-RU" sz="1900" dirty="0" smtClean="0"/>
              <a:t> </a:t>
            </a:r>
            <a:r>
              <a:rPr lang="ru-RU" sz="1900" dirty="0" err="1" smtClean="0"/>
              <a:t>new</a:t>
            </a:r>
            <a:r>
              <a:rPr lang="ru-RU" sz="1900" dirty="0" smtClean="0"/>
              <a:t> </a:t>
            </a:r>
            <a:r>
              <a:rPr lang="ru-RU" sz="1900" dirty="0" err="1" smtClean="0"/>
              <a:t>values</a:t>
            </a:r>
            <a:r>
              <a:rPr lang="ru-RU" sz="1900" dirty="0" smtClean="0"/>
              <a:t>, </a:t>
            </a:r>
            <a:r>
              <a:rPr lang="ru-RU" sz="1900" dirty="0" err="1" smtClean="0"/>
              <a:t>as</a:t>
            </a:r>
            <a:r>
              <a:rPr lang="ru-RU" sz="1900" dirty="0" smtClean="0"/>
              <a:t> </a:t>
            </a:r>
            <a:r>
              <a:rPr lang="ru-RU" sz="1900" dirty="0" err="1" smtClean="0"/>
              <a:t>it</a:t>
            </a:r>
            <a:r>
              <a:rPr lang="ru-RU" sz="1900" dirty="0" smtClean="0"/>
              <a:t> </a:t>
            </a:r>
            <a:r>
              <a:rPr lang="ru-RU" sz="1900" dirty="0" err="1" smtClean="0"/>
              <a:t>provides</a:t>
            </a:r>
            <a:r>
              <a:rPr lang="ru-RU" sz="1900" dirty="0" smtClean="0"/>
              <a:t> a </a:t>
            </a:r>
            <a:r>
              <a:rPr lang="ru-RU" sz="1900" dirty="0" err="1" smtClean="0"/>
              <a:t>justification</a:t>
            </a:r>
            <a:r>
              <a:rPr lang="ru-RU" sz="1900" dirty="0" smtClean="0"/>
              <a:t> </a:t>
            </a:r>
            <a:r>
              <a:rPr lang="ru-RU" sz="1900" dirty="0" err="1" smtClean="0"/>
              <a:t>for</a:t>
            </a:r>
            <a:r>
              <a:rPr lang="ru-RU" sz="1900" dirty="0" smtClean="0"/>
              <a:t> </a:t>
            </a:r>
            <a:r>
              <a:rPr lang="ru-RU" sz="1900" dirty="0" err="1" smtClean="0"/>
              <a:t>this</a:t>
            </a:r>
            <a:r>
              <a:rPr lang="ru-RU" sz="1900" dirty="0" smtClean="0"/>
              <a:t>. </a:t>
            </a:r>
            <a:endParaRPr lang="en-US" sz="1900" dirty="0" smtClean="0"/>
          </a:p>
          <a:p>
            <a:r>
              <a:rPr lang="ru-RU" sz="1900" dirty="0" err="1" smtClean="0"/>
              <a:t>The</a:t>
            </a:r>
            <a:r>
              <a:rPr lang="ru-RU" sz="1900" dirty="0" smtClean="0"/>
              <a:t> </a:t>
            </a:r>
            <a:r>
              <a:rPr lang="ru-RU" sz="1900" dirty="0" err="1" smtClean="0"/>
              <a:t>participation</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masses</a:t>
            </a:r>
            <a:r>
              <a:rPr lang="ru-RU" sz="1900" dirty="0" smtClean="0"/>
              <a:t> </a:t>
            </a:r>
            <a:r>
              <a:rPr lang="ru-RU" sz="1900" dirty="0" err="1" smtClean="0"/>
              <a:t>in</a:t>
            </a:r>
            <a:r>
              <a:rPr lang="ru-RU" sz="1900" dirty="0" smtClean="0"/>
              <a:t> </a:t>
            </a:r>
            <a:r>
              <a:rPr lang="ru-RU" sz="1900" dirty="0" err="1" smtClean="0"/>
              <a:t>politics</a:t>
            </a:r>
            <a:r>
              <a:rPr lang="ru-RU" sz="1900" dirty="0" smtClean="0"/>
              <a:t> </a:t>
            </a:r>
            <a:r>
              <a:rPr lang="ru-RU" sz="1900" dirty="0" err="1" smtClean="0"/>
              <a:t>is</a:t>
            </a:r>
            <a:r>
              <a:rPr lang="ru-RU" sz="1900" dirty="0" smtClean="0"/>
              <a:t> </a:t>
            </a:r>
            <a:r>
              <a:rPr lang="ru-RU" sz="1900" dirty="0" err="1" smtClean="0"/>
              <a:t>not</a:t>
            </a:r>
            <a:r>
              <a:rPr lang="ru-RU" sz="1900" dirty="0" smtClean="0"/>
              <a:t> a </a:t>
            </a:r>
            <a:r>
              <a:rPr lang="ru-RU" sz="1900" dirty="0" err="1" smtClean="0"/>
              <a:t>spontaneous</a:t>
            </a:r>
            <a:r>
              <a:rPr lang="ru-RU" sz="1900" dirty="0" smtClean="0"/>
              <a:t> </a:t>
            </a:r>
            <a:r>
              <a:rPr lang="ru-RU" sz="1900" dirty="0" err="1" smtClean="0"/>
              <a:t>phenomenon</a:t>
            </a:r>
            <a:r>
              <a:rPr lang="ru-RU" sz="1900" dirty="0" smtClean="0"/>
              <a:t>, </a:t>
            </a:r>
            <a:r>
              <a:rPr lang="ru-RU" sz="1900" dirty="0" err="1" smtClean="0"/>
              <a:t>but</a:t>
            </a:r>
            <a:r>
              <a:rPr lang="ru-RU" sz="1900" dirty="0" smtClean="0"/>
              <a:t> </a:t>
            </a:r>
            <a:r>
              <a:rPr lang="ru-RU" sz="1900" dirty="0" err="1" smtClean="0"/>
              <a:t>an</a:t>
            </a:r>
            <a:r>
              <a:rPr lang="ru-RU" sz="1900" dirty="0" smtClean="0"/>
              <a:t> </a:t>
            </a:r>
            <a:r>
              <a:rPr lang="ru-RU" sz="1900" dirty="0" err="1" smtClean="0"/>
              <a:t>organized</a:t>
            </a:r>
            <a:r>
              <a:rPr lang="ru-RU" sz="1900" dirty="0" smtClean="0"/>
              <a:t> </a:t>
            </a:r>
            <a:r>
              <a:rPr lang="ru-RU" sz="1900" dirty="0" err="1" smtClean="0"/>
              <a:t>one</a:t>
            </a:r>
            <a:r>
              <a:rPr lang="ru-RU" sz="1900" dirty="0" smtClean="0"/>
              <a:t> </a:t>
            </a:r>
            <a:r>
              <a:rPr lang="ru-RU" sz="1900" dirty="0" err="1" smtClean="0"/>
              <a:t>by</a:t>
            </a:r>
            <a:r>
              <a:rPr lang="ru-RU" sz="1900" dirty="0" smtClean="0"/>
              <a:t> </a:t>
            </a:r>
            <a:r>
              <a:rPr lang="ru-RU" sz="1900" dirty="0" err="1" smtClean="0"/>
              <a:t>the</a:t>
            </a:r>
            <a:r>
              <a:rPr lang="ru-RU" sz="1900" dirty="0" smtClean="0"/>
              <a:t> </a:t>
            </a:r>
            <a:r>
              <a:rPr lang="ru-RU" sz="1900" dirty="0" err="1" smtClean="0"/>
              <a:t>Government</a:t>
            </a:r>
            <a:r>
              <a:rPr lang="ru-RU" sz="1900" dirty="0" smtClean="0"/>
              <a:t>. </a:t>
            </a:r>
            <a:r>
              <a:rPr lang="ru-RU" sz="1900" dirty="0" err="1" smtClean="0"/>
              <a:t>And</a:t>
            </a:r>
            <a:r>
              <a:rPr lang="ru-RU" sz="1900" dirty="0" smtClean="0"/>
              <a:t> </a:t>
            </a:r>
            <a:r>
              <a:rPr lang="ru-RU" sz="1900" dirty="0" err="1" smtClean="0"/>
              <a:t>since</a:t>
            </a:r>
            <a:r>
              <a:rPr lang="ru-RU" sz="1900" dirty="0" smtClean="0"/>
              <a:t> </a:t>
            </a:r>
            <a:r>
              <a:rPr lang="ru-RU" sz="1900" dirty="0" err="1" smtClean="0"/>
              <a:t>it</a:t>
            </a:r>
            <a:r>
              <a:rPr lang="ru-RU" sz="1900" dirty="0" smtClean="0"/>
              <a:t> </a:t>
            </a:r>
            <a:r>
              <a:rPr lang="ru-RU" sz="1900" dirty="0" err="1" smtClean="0"/>
              <a:t>is</a:t>
            </a:r>
            <a:r>
              <a:rPr lang="ru-RU" sz="1900" dirty="0" smtClean="0"/>
              <a:t> </a:t>
            </a:r>
            <a:r>
              <a:rPr lang="ru-RU" sz="1900" dirty="0" err="1" smtClean="0"/>
              <a:t>they</a:t>
            </a:r>
            <a:r>
              <a:rPr lang="ru-RU" sz="1900" dirty="0" smtClean="0"/>
              <a:t> </a:t>
            </a:r>
            <a:r>
              <a:rPr lang="ru-RU" sz="1900" dirty="0" err="1" smtClean="0"/>
              <a:t>who</a:t>
            </a:r>
            <a:r>
              <a:rPr lang="ru-RU" sz="1900" dirty="0" smtClean="0"/>
              <a:t> </a:t>
            </a:r>
            <a:r>
              <a:rPr lang="ru-RU" sz="1900" dirty="0" err="1" smtClean="0"/>
              <a:t>make</a:t>
            </a:r>
            <a:r>
              <a:rPr lang="ru-RU" sz="1900" dirty="0" smtClean="0"/>
              <a:t> </a:t>
            </a:r>
            <a:r>
              <a:rPr lang="ru-RU" sz="1900" dirty="0" err="1" smtClean="0"/>
              <a:t>the</a:t>
            </a:r>
            <a:r>
              <a:rPr lang="ru-RU" sz="1900" dirty="0" smtClean="0"/>
              <a:t> </a:t>
            </a:r>
            <a:r>
              <a:rPr lang="ru-RU" sz="1900" dirty="0" err="1" smtClean="0"/>
              <a:t>main</a:t>
            </a:r>
            <a:r>
              <a:rPr lang="ru-RU" sz="1900" dirty="0" smtClean="0"/>
              <a:t> </a:t>
            </a:r>
            <a:r>
              <a:rPr lang="ru-RU" sz="1900" dirty="0" err="1" smtClean="0"/>
              <a:t>decisions</a:t>
            </a:r>
            <a:r>
              <a:rPr lang="ru-RU" sz="1900" dirty="0" smtClean="0"/>
              <a:t> </a:t>
            </a:r>
            <a:r>
              <a:rPr lang="ru-RU" sz="1900" dirty="0" err="1" smtClean="0"/>
              <a:t>on</a:t>
            </a:r>
            <a:r>
              <a:rPr lang="ru-RU" sz="1900" dirty="0" smtClean="0"/>
              <a:t> </a:t>
            </a:r>
            <a:r>
              <a:rPr lang="ru-RU" sz="1900" dirty="0" err="1" smtClean="0"/>
              <a:t>fundamental</a:t>
            </a:r>
            <a:r>
              <a:rPr lang="ru-RU" sz="1900" dirty="0" smtClean="0"/>
              <a:t> </a:t>
            </a:r>
            <a:r>
              <a:rPr lang="ru-RU" sz="1900" dirty="0" err="1" smtClean="0"/>
              <a:t>political</a:t>
            </a:r>
            <a:r>
              <a:rPr lang="ru-RU" sz="1900" dirty="0" smtClean="0"/>
              <a:t> </a:t>
            </a:r>
            <a:r>
              <a:rPr lang="ru-RU" sz="1900" dirty="0" err="1" smtClean="0"/>
              <a:t>issues</a:t>
            </a:r>
            <a:r>
              <a:rPr lang="ru-RU" sz="1900" dirty="0" smtClean="0"/>
              <a:t>, </a:t>
            </a:r>
            <a:r>
              <a:rPr lang="ru-RU" sz="1900" dirty="0" err="1" smtClean="0"/>
              <a:t>apathy</a:t>
            </a:r>
            <a:r>
              <a:rPr lang="ru-RU" sz="1900" dirty="0" smtClean="0"/>
              <a:t> </a:t>
            </a:r>
            <a:r>
              <a:rPr lang="ru-RU" sz="1900" dirty="0" err="1" smtClean="0"/>
              <a:t>and</a:t>
            </a:r>
            <a:r>
              <a:rPr lang="ru-RU" sz="1900" dirty="0" smtClean="0"/>
              <a:t> </a:t>
            </a:r>
            <a:r>
              <a:rPr lang="ru-RU" sz="1900" dirty="0" err="1" smtClean="0"/>
              <a:t>cynicism</a:t>
            </a:r>
            <a:r>
              <a:rPr lang="ru-RU" sz="1900" dirty="0" smtClean="0"/>
              <a:t> </a:t>
            </a:r>
            <a:r>
              <a:rPr lang="ru-RU" sz="1900" dirty="0" err="1" smtClean="0"/>
              <a:t>are</a:t>
            </a:r>
            <a:r>
              <a:rPr lang="ru-RU" sz="1900" dirty="0" smtClean="0"/>
              <a:t> </a:t>
            </a:r>
            <a:r>
              <a:rPr lang="ru-RU" sz="1900" dirty="0" err="1" smtClean="0"/>
              <a:t>growing</a:t>
            </a:r>
            <a:r>
              <a:rPr lang="ru-RU" sz="1900" dirty="0" smtClean="0"/>
              <a:t> </a:t>
            </a:r>
            <a:r>
              <a:rPr lang="ru-RU" sz="1900" dirty="0" err="1" smtClean="0"/>
              <a:t>among</a:t>
            </a:r>
            <a:r>
              <a:rPr lang="ru-RU" sz="1900" dirty="0" smtClean="0"/>
              <a:t> </a:t>
            </a:r>
            <a:r>
              <a:rPr lang="ru-RU" sz="1900" dirty="0" err="1" smtClean="0"/>
              <a:t>the</a:t>
            </a:r>
            <a:r>
              <a:rPr lang="ru-RU" sz="1900" dirty="0" smtClean="0"/>
              <a:t> </a:t>
            </a:r>
            <a:r>
              <a:rPr lang="ru-RU" sz="1900" dirty="0" err="1" smtClean="0"/>
              <a:t>masses</a:t>
            </a:r>
            <a:r>
              <a:rPr lang="ru-RU" sz="1900" dirty="0" smtClean="0"/>
              <a:t>. </a:t>
            </a:r>
            <a:endParaRPr lang="en-US" sz="1900" dirty="0" smtClean="0"/>
          </a:p>
          <a:p>
            <a:r>
              <a:rPr lang="ru-RU" sz="1900" dirty="0" err="1" smtClean="0"/>
              <a:t>Punishment</a:t>
            </a:r>
            <a:r>
              <a:rPr lang="ru-RU" sz="1900" dirty="0" smtClean="0"/>
              <a:t> </a:t>
            </a:r>
            <a:r>
              <a:rPr lang="ru-RU" sz="1900" dirty="0" err="1" smtClean="0"/>
              <a:t>for</a:t>
            </a:r>
            <a:r>
              <a:rPr lang="ru-RU" sz="1900" dirty="0" smtClean="0"/>
              <a:t> </a:t>
            </a:r>
            <a:r>
              <a:rPr lang="ru-RU" sz="1900" dirty="0" err="1" smtClean="0"/>
              <a:t>disobeying</a:t>
            </a:r>
            <a:r>
              <a:rPr lang="ru-RU" sz="1900" dirty="0" smtClean="0"/>
              <a:t> </a:t>
            </a:r>
            <a:r>
              <a:rPr lang="ru-RU" sz="1900" dirty="0" err="1" smtClean="0"/>
              <a:t>the</a:t>
            </a:r>
            <a:r>
              <a:rPr lang="ru-RU" sz="1900" dirty="0" smtClean="0"/>
              <a:t> </a:t>
            </a:r>
            <a:r>
              <a:rPr lang="ru-RU" sz="1900" dirty="0" err="1" smtClean="0"/>
              <a:t>authorities</a:t>
            </a:r>
            <a:r>
              <a:rPr lang="ru-RU" sz="1900" dirty="0" smtClean="0"/>
              <a:t> </a:t>
            </a:r>
            <a:r>
              <a:rPr lang="ru-RU" sz="1900" dirty="0" err="1" smtClean="0"/>
              <a:t>leads</a:t>
            </a:r>
            <a:r>
              <a:rPr lang="ru-RU" sz="1900" dirty="0" smtClean="0"/>
              <a:t> </a:t>
            </a:r>
            <a:r>
              <a:rPr lang="ru-RU" sz="1900" dirty="0" err="1" smtClean="0"/>
              <a:t>to</a:t>
            </a:r>
            <a:r>
              <a:rPr lang="ru-RU" sz="1900" dirty="0" smtClean="0"/>
              <a:t> a </a:t>
            </a:r>
            <a:r>
              <a:rPr lang="ru-RU" sz="1900" dirty="0" err="1" smtClean="0"/>
              <a:t>departure</a:t>
            </a:r>
            <a:r>
              <a:rPr lang="ru-RU" sz="1900" dirty="0" smtClean="0"/>
              <a:t> </a:t>
            </a:r>
            <a:r>
              <a:rPr lang="ru-RU" sz="1900" dirty="0" err="1" smtClean="0"/>
              <a:t>from</a:t>
            </a:r>
            <a:r>
              <a:rPr lang="ru-RU" sz="1900" dirty="0" smtClean="0"/>
              <a:t> </a:t>
            </a:r>
            <a:r>
              <a:rPr lang="ru-RU" sz="1900" dirty="0" err="1" smtClean="0"/>
              <a:t>political</a:t>
            </a:r>
            <a:r>
              <a:rPr lang="ru-RU" sz="1900" dirty="0" smtClean="0"/>
              <a:t> </a:t>
            </a:r>
            <a:r>
              <a:rPr lang="ru-RU" sz="1900" dirty="0" err="1" smtClean="0"/>
              <a:t>activity</a:t>
            </a:r>
            <a:r>
              <a:rPr lang="ru-RU" sz="1900" dirty="0" smtClean="0"/>
              <a:t>. </a:t>
            </a:r>
            <a:r>
              <a:rPr lang="ru-RU" sz="1900" dirty="0" err="1" smtClean="0"/>
              <a:t>Mass</a:t>
            </a:r>
            <a:r>
              <a:rPr lang="ru-RU" sz="1900" dirty="0" smtClean="0"/>
              <a:t> </a:t>
            </a:r>
            <a:r>
              <a:rPr lang="ru-RU" sz="1900" dirty="0" err="1" smtClean="0"/>
              <a:t>alienation</a:t>
            </a:r>
            <a:r>
              <a:rPr lang="ru-RU" sz="1900" dirty="0" smtClean="0"/>
              <a:t> </a:t>
            </a:r>
            <a:r>
              <a:rPr lang="ru-RU" sz="1900" dirty="0" err="1" smtClean="0"/>
              <a:t>indicates</a:t>
            </a:r>
            <a:r>
              <a:rPr lang="ru-RU" sz="1900" dirty="0" smtClean="0"/>
              <a:t> </a:t>
            </a:r>
            <a:r>
              <a:rPr lang="ru-RU" sz="1900" dirty="0" err="1" smtClean="0"/>
              <a:t>the</a:t>
            </a:r>
            <a:r>
              <a:rPr lang="ru-RU" sz="1900" dirty="0" smtClean="0"/>
              <a:t> </a:t>
            </a:r>
            <a:r>
              <a:rPr lang="ru-RU" sz="1900" dirty="0" err="1" smtClean="0"/>
              <a:t>fading</a:t>
            </a:r>
            <a:r>
              <a:rPr lang="ru-RU" sz="1900" dirty="0" smtClean="0"/>
              <a:t> </a:t>
            </a:r>
            <a:r>
              <a:rPr lang="ru-RU" sz="1900" dirty="0" err="1" smtClean="0"/>
              <a:t>viability</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elite</a:t>
            </a:r>
            <a:r>
              <a:rPr lang="ru-RU" sz="1900" dirty="0" smtClean="0"/>
              <a:t> </a:t>
            </a:r>
            <a:r>
              <a:rPr lang="ru-RU" sz="1900" dirty="0" err="1" smtClean="0"/>
              <a:t>mobilization</a:t>
            </a:r>
            <a:r>
              <a:rPr lang="ru-RU" sz="1900" dirty="0" smtClean="0"/>
              <a:t> </a:t>
            </a:r>
            <a:r>
              <a:rPr lang="ru-RU" sz="1900" dirty="0" err="1" smtClean="0"/>
              <a:t>system</a:t>
            </a:r>
            <a:r>
              <a:rPr lang="ru-RU" sz="1900" dirty="0" smtClean="0"/>
              <a:t>.</a:t>
            </a:r>
            <a:endParaRPr lang="ru-RU" sz="1900" dirty="0"/>
          </a:p>
        </p:txBody>
      </p:sp>
    </p:spTree>
    <p:extLst>
      <p:ext uri="{BB962C8B-B14F-4D97-AF65-F5344CB8AC3E}">
        <p14:creationId xmlns:p14="http://schemas.microsoft.com/office/powerpoint/2010/main" val="2440975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457200"/>
            <a:ext cx="8534400" cy="5632311"/>
          </a:xfrm>
          <a:prstGeom prst="rect">
            <a:avLst/>
          </a:prstGeom>
        </p:spPr>
        <p:txBody>
          <a:bodyPr wrap="square">
            <a:spAutoFit/>
          </a:bodyPr>
          <a:lstStyle/>
          <a:p>
            <a:r>
              <a:rPr lang="ru-RU" sz="2000" dirty="0" err="1" smtClean="0"/>
              <a:t>The</a:t>
            </a:r>
            <a:r>
              <a:rPr lang="ru-RU" sz="2000" dirty="0" smtClean="0"/>
              <a:t> </a:t>
            </a:r>
            <a:r>
              <a:rPr lang="ru-RU" sz="2000" dirty="0" err="1" smtClean="0"/>
              <a:t>mobilization</a:t>
            </a:r>
            <a:r>
              <a:rPr lang="ru-RU" sz="2000" dirty="0" smtClean="0"/>
              <a:t> </a:t>
            </a:r>
            <a:r>
              <a:rPr lang="ru-RU" sz="2000" dirty="0" err="1" smtClean="0"/>
              <a:t>system</a:t>
            </a:r>
            <a:r>
              <a:rPr lang="ru-RU" sz="2000" dirty="0" smtClean="0"/>
              <a:t>, </a:t>
            </a:r>
            <a:r>
              <a:rPr lang="ru-RU" sz="2000" dirty="0" err="1" smtClean="0"/>
              <a:t>and</a:t>
            </a:r>
            <a:r>
              <a:rPr lang="ru-RU" sz="2000" dirty="0" smtClean="0"/>
              <a:t> </a:t>
            </a:r>
            <a:r>
              <a:rPr lang="ru-RU" sz="2000" dirty="0" err="1" smtClean="0"/>
              <a:t>especially</a:t>
            </a:r>
            <a:r>
              <a:rPr lang="ru-RU" sz="2000" dirty="0" smtClean="0"/>
              <a:t> </a:t>
            </a:r>
            <a:r>
              <a:rPr lang="ru-RU" sz="2000" dirty="0" err="1" smtClean="0"/>
              <a:t>its</a:t>
            </a:r>
            <a:r>
              <a:rPr lang="ru-RU" sz="2000" dirty="0" smtClean="0"/>
              <a:t> </a:t>
            </a:r>
            <a:r>
              <a:rPr lang="ru-RU" sz="2000" dirty="0" err="1" smtClean="0"/>
              <a:t>populist</a:t>
            </a:r>
            <a:r>
              <a:rPr lang="ru-RU" sz="2000" dirty="0" smtClean="0"/>
              <a:t> </a:t>
            </a:r>
            <a:r>
              <a:rPr lang="ru-RU" sz="2000" dirty="0" err="1" smtClean="0"/>
              <a:t>type</a:t>
            </a:r>
            <a:r>
              <a:rPr lang="ru-RU" sz="2000" dirty="0" smtClean="0"/>
              <a:t>, </a:t>
            </a:r>
            <a:r>
              <a:rPr lang="ru-RU" sz="2000" dirty="0" err="1" smtClean="0"/>
              <a:t>is</a:t>
            </a:r>
            <a:r>
              <a:rPr lang="ru-RU" sz="2000" dirty="0" smtClean="0"/>
              <a:t> </a:t>
            </a:r>
            <a:r>
              <a:rPr lang="ru-RU" sz="2000" dirty="0" err="1" smtClean="0"/>
              <a:t>short-lived</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20th</a:t>
            </a:r>
            <a:r>
              <a:rPr lang="ru-RU" sz="2000" dirty="0" smtClean="0"/>
              <a:t> </a:t>
            </a:r>
            <a:r>
              <a:rPr lang="ru-RU" sz="2000" dirty="0" err="1" smtClean="0"/>
              <a:t>century</a:t>
            </a:r>
            <a:r>
              <a:rPr lang="ru-RU" sz="2000" dirty="0" smtClean="0"/>
              <a:t>, </a:t>
            </a:r>
            <a:r>
              <a:rPr lang="ru-RU" sz="2000" dirty="0" err="1" smtClean="0"/>
              <a:t>its</a:t>
            </a:r>
            <a:r>
              <a:rPr lang="ru-RU" sz="2000" dirty="0" smtClean="0"/>
              <a:t> </a:t>
            </a:r>
            <a:r>
              <a:rPr lang="ru-RU" sz="2000" dirty="0" err="1" smtClean="0"/>
              <a:t>representatives</a:t>
            </a:r>
            <a:r>
              <a:rPr lang="ru-RU" sz="2000" dirty="0" smtClean="0"/>
              <a:t> </a:t>
            </a:r>
            <a:r>
              <a:rPr lang="ru-RU" sz="2000" dirty="0" err="1" smtClean="0"/>
              <a:t>in</a:t>
            </a:r>
            <a:r>
              <a:rPr lang="ru-RU" sz="2000" dirty="0" smtClean="0"/>
              <a:t> </a:t>
            </a:r>
            <a:r>
              <a:rPr lang="ru-RU" sz="2000" dirty="0" err="1" smtClean="0"/>
              <a:t>Russia</a:t>
            </a:r>
            <a:r>
              <a:rPr lang="ru-RU" sz="2000" dirty="0" smtClean="0"/>
              <a:t> (1917), </a:t>
            </a:r>
            <a:r>
              <a:rPr lang="ru-RU" sz="2000" dirty="0" err="1" smtClean="0"/>
              <a:t>Italy</a:t>
            </a:r>
            <a:r>
              <a:rPr lang="ru-RU" sz="2000" dirty="0" smtClean="0"/>
              <a:t> (1918-1922), </a:t>
            </a:r>
            <a:r>
              <a:rPr lang="ru-RU" sz="2000" dirty="0" err="1" smtClean="0"/>
              <a:t>Spain</a:t>
            </a:r>
            <a:r>
              <a:rPr lang="ru-RU" sz="2000" dirty="0" smtClean="0"/>
              <a:t> (1932-1936) </a:t>
            </a:r>
            <a:r>
              <a:rPr lang="ru-RU" sz="2000" dirty="0" err="1" smtClean="0"/>
              <a:t>and</a:t>
            </a:r>
            <a:r>
              <a:rPr lang="ru-RU" sz="2000" dirty="0" smtClean="0"/>
              <a:t> </a:t>
            </a:r>
            <a:r>
              <a:rPr lang="ru-RU" sz="2000" dirty="0" err="1" smtClean="0"/>
              <a:t>Chile</a:t>
            </a:r>
            <a:r>
              <a:rPr lang="ru-RU" sz="2000" dirty="0" smtClean="0"/>
              <a:t> (1970-1973) </a:t>
            </a:r>
            <a:r>
              <a:rPr lang="ru-RU" sz="2000" dirty="0" err="1" smtClean="0"/>
              <a:t>wanted</a:t>
            </a:r>
            <a:r>
              <a:rPr lang="ru-RU" sz="2000" dirty="0" smtClean="0"/>
              <a:t> </a:t>
            </a:r>
            <a:r>
              <a:rPr lang="ru-RU" sz="2000" dirty="0" err="1" smtClean="0"/>
              <a:t>to</a:t>
            </a:r>
            <a:r>
              <a:rPr lang="ru-RU" sz="2000" dirty="0" smtClean="0"/>
              <a:t> </a:t>
            </a:r>
            <a:r>
              <a:rPr lang="ru-RU" sz="2000" dirty="0" err="1" smtClean="0"/>
              <a:t>achieve</a:t>
            </a:r>
            <a:r>
              <a:rPr lang="ru-RU" sz="2000" dirty="0" smtClean="0"/>
              <a:t> </a:t>
            </a:r>
            <a:r>
              <a:rPr lang="ru-RU" sz="2000" dirty="0" err="1" smtClean="0"/>
              <a:t>radical</a:t>
            </a:r>
            <a:r>
              <a:rPr lang="ru-RU" sz="2000" dirty="0" smtClean="0"/>
              <a:t> </a:t>
            </a:r>
            <a:r>
              <a:rPr lang="ru-RU" sz="2000" dirty="0" err="1" smtClean="0"/>
              <a:t>changes</a:t>
            </a:r>
            <a:r>
              <a:rPr lang="ru-RU" sz="2000" dirty="0" smtClean="0"/>
              <a:t>. </a:t>
            </a:r>
            <a:endParaRPr lang="en-US" sz="2000" dirty="0" smtClean="0"/>
          </a:p>
          <a:p>
            <a:r>
              <a:rPr lang="ru-RU" sz="2000" dirty="0" err="1" smtClean="0"/>
              <a:t>These</a:t>
            </a:r>
            <a:r>
              <a:rPr lang="ru-RU" sz="2000" dirty="0" smtClean="0"/>
              <a:t> </a:t>
            </a:r>
            <a:r>
              <a:rPr lang="ru-RU" sz="2000" dirty="0" err="1" smtClean="0"/>
              <a:t>movements</a:t>
            </a:r>
            <a:r>
              <a:rPr lang="ru-RU" sz="2000" dirty="0" smtClean="0"/>
              <a:t> </a:t>
            </a:r>
            <a:r>
              <a:rPr lang="ru-RU" sz="2000" dirty="0" err="1" smtClean="0"/>
              <a:t>of</a:t>
            </a:r>
            <a:r>
              <a:rPr lang="ru-RU" sz="2000" dirty="0" smtClean="0"/>
              <a:t> </a:t>
            </a:r>
            <a:r>
              <a:rPr lang="ru-RU" sz="2000" dirty="0" err="1" smtClean="0"/>
              <a:t>anarchists</a:t>
            </a:r>
            <a:r>
              <a:rPr lang="ru-RU" sz="2000" dirty="0" smtClean="0"/>
              <a:t>, </a:t>
            </a:r>
            <a:r>
              <a:rPr lang="ru-RU" sz="2000" dirty="0" err="1" smtClean="0"/>
              <a:t>syndicalists</a:t>
            </a:r>
            <a:r>
              <a:rPr lang="ru-RU" sz="2000" dirty="0" smtClean="0"/>
              <a:t>, </a:t>
            </a:r>
            <a:r>
              <a:rPr lang="ru-RU" sz="2000" dirty="0" err="1" smtClean="0"/>
              <a:t>socialists</a:t>
            </a:r>
            <a:r>
              <a:rPr lang="ru-RU" sz="2000" dirty="0" smtClean="0"/>
              <a:t> </a:t>
            </a:r>
            <a:r>
              <a:rPr lang="ru-RU" sz="2000" dirty="0" err="1" smtClean="0"/>
              <a:t>and</a:t>
            </a:r>
            <a:r>
              <a:rPr lang="ru-RU" sz="2000" dirty="0" smtClean="0"/>
              <a:t> </a:t>
            </a:r>
            <a:r>
              <a:rPr lang="ru-RU" sz="2000" dirty="0" err="1" smtClean="0"/>
              <a:t>communists</a:t>
            </a:r>
            <a:r>
              <a:rPr lang="ru-RU" sz="2000" dirty="0" smtClean="0"/>
              <a:t>, </a:t>
            </a:r>
            <a:r>
              <a:rPr lang="ru-RU" sz="2000" dirty="0" err="1" smtClean="0"/>
              <a:t>representing</a:t>
            </a:r>
            <a:r>
              <a:rPr lang="ru-RU" sz="2000" dirty="0" smtClean="0"/>
              <a:t> </a:t>
            </a:r>
            <a:r>
              <a:rPr lang="ru-RU" sz="2000" dirty="0" err="1" smtClean="0"/>
              <a:t>mainly</a:t>
            </a:r>
            <a:r>
              <a:rPr lang="ru-RU" sz="2000" dirty="0" smtClean="0"/>
              <a:t> </a:t>
            </a:r>
            <a:r>
              <a:rPr lang="ru-RU" sz="2000" dirty="0" err="1" smtClean="0"/>
              <a:t>the</a:t>
            </a:r>
            <a:r>
              <a:rPr lang="ru-RU" sz="2000" dirty="0" smtClean="0"/>
              <a:t> </a:t>
            </a:r>
            <a:r>
              <a:rPr lang="ru-RU" sz="2000" dirty="0" err="1" smtClean="0"/>
              <a:t>interests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poorest</a:t>
            </a:r>
            <a:r>
              <a:rPr lang="ru-RU" sz="2000" dirty="0" smtClean="0"/>
              <a:t> </a:t>
            </a:r>
            <a:r>
              <a:rPr lang="ru-RU" sz="2000" dirty="0" err="1" smtClean="0"/>
              <a:t>farmers</a:t>
            </a:r>
            <a:r>
              <a:rPr lang="ru-RU" sz="2000" dirty="0" smtClean="0"/>
              <a:t> </a:t>
            </a:r>
            <a:r>
              <a:rPr lang="ru-RU" sz="2000" dirty="0" err="1" smtClean="0"/>
              <a:t>and</a:t>
            </a:r>
            <a:r>
              <a:rPr lang="ru-RU" sz="2000" dirty="0" smtClean="0"/>
              <a:t> </a:t>
            </a:r>
            <a:r>
              <a:rPr lang="ru-RU" sz="2000" dirty="0" err="1" smtClean="0"/>
              <a:t>industrial</a:t>
            </a:r>
            <a:r>
              <a:rPr lang="ru-RU" sz="2000" dirty="0" smtClean="0"/>
              <a:t> </a:t>
            </a:r>
            <a:r>
              <a:rPr lang="ru-RU" sz="2000" dirty="0" err="1" smtClean="0"/>
              <a:t>workers</a:t>
            </a:r>
            <a:r>
              <a:rPr lang="ru-RU" sz="2000" dirty="0" smtClean="0"/>
              <a:t>, </a:t>
            </a:r>
            <a:r>
              <a:rPr lang="ru-RU" sz="2000" dirty="0" err="1" smtClean="0"/>
              <a:t>went</a:t>
            </a:r>
            <a:r>
              <a:rPr lang="ru-RU" sz="2000" dirty="0" smtClean="0"/>
              <a:t> </a:t>
            </a:r>
            <a:r>
              <a:rPr lang="ru-RU" sz="2000" dirty="0" err="1" smtClean="0"/>
              <a:t>on</a:t>
            </a:r>
            <a:r>
              <a:rPr lang="ru-RU" sz="2000" dirty="0" smtClean="0"/>
              <a:t> </a:t>
            </a:r>
            <a:r>
              <a:rPr lang="ru-RU" sz="2000" dirty="0" err="1" smtClean="0"/>
              <a:t>strike</a:t>
            </a:r>
            <a:r>
              <a:rPr lang="ru-RU" sz="2000" dirty="0" smtClean="0"/>
              <a:t>, </a:t>
            </a:r>
            <a:r>
              <a:rPr lang="ru-RU" sz="2000" dirty="0" err="1" smtClean="0"/>
              <a:t>seized</a:t>
            </a:r>
            <a:r>
              <a:rPr lang="ru-RU" sz="2000" dirty="0" smtClean="0"/>
              <a:t> </a:t>
            </a:r>
            <a:r>
              <a:rPr lang="ru-RU" sz="2000" dirty="0" err="1" smtClean="0"/>
              <a:t>estates</a:t>
            </a:r>
            <a:r>
              <a:rPr lang="ru-RU" sz="2000" dirty="0" smtClean="0"/>
              <a:t>, </a:t>
            </a:r>
            <a:r>
              <a:rPr lang="ru-RU" sz="2000" dirty="0" err="1" smtClean="0"/>
              <a:t>established</a:t>
            </a:r>
            <a:r>
              <a:rPr lang="ru-RU" sz="2000" dirty="0" smtClean="0"/>
              <a:t> </a:t>
            </a:r>
            <a:r>
              <a:rPr lang="ru-RU" sz="2000" dirty="0" err="1" smtClean="0"/>
              <a:t>workers</a:t>
            </a:r>
            <a:r>
              <a:rPr lang="ru-RU" sz="2000" dirty="0" smtClean="0"/>
              <a:t>' </a:t>
            </a:r>
            <a:r>
              <a:rPr lang="ru-RU" sz="2000" dirty="0" err="1" smtClean="0"/>
              <a:t>control</a:t>
            </a:r>
            <a:r>
              <a:rPr lang="ru-RU" sz="2000" dirty="0" smtClean="0"/>
              <a:t> </a:t>
            </a:r>
            <a:r>
              <a:rPr lang="ru-RU" sz="2000" dirty="0" err="1" smtClean="0"/>
              <a:t>in</a:t>
            </a:r>
            <a:r>
              <a:rPr lang="ru-RU" sz="2000" dirty="0" smtClean="0"/>
              <a:t> </a:t>
            </a:r>
            <a:r>
              <a:rPr lang="ru-RU" sz="2000" dirty="0" err="1" smtClean="0"/>
              <a:t>factories</a:t>
            </a:r>
            <a:r>
              <a:rPr lang="ru-RU" sz="2000" dirty="0" smtClean="0"/>
              <a:t> </a:t>
            </a:r>
            <a:r>
              <a:rPr lang="ru-RU" sz="2000" dirty="0" err="1" smtClean="0"/>
              <a:t>and</a:t>
            </a:r>
            <a:r>
              <a:rPr lang="ru-RU" sz="2000" dirty="0" smtClean="0"/>
              <a:t> </a:t>
            </a:r>
            <a:r>
              <a:rPr lang="ru-RU" sz="2000" dirty="0" err="1" smtClean="0"/>
              <a:t>either</a:t>
            </a:r>
            <a:r>
              <a:rPr lang="ru-RU" sz="2000" dirty="0" smtClean="0"/>
              <a:t> </a:t>
            </a:r>
            <a:r>
              <a:rPr lang="ru-RU" sz="2000" dirty="0" err="1" smtClean="0"/>
              <a:t>seized</a:t>
            </a:r>
            <a:r>
              <a:rPr lang="ru-RU" sz="2000" dirty="0" smtClean="0"/>
              <a:t> </a:t>
            </a:r>
            <a:r>
              <a:rPr lang="ru-RU" sz="2000" dirty="0" err="1" smtClean="0"/>
              <a:t>leadership</a:t>
            </a:r>
            <a:r>
              <a:rPr lang="ru-RU" sz="2000" dirty="0" smtClean="0"/>
              <a:t> </a:t>
            </a:r>
            <a:r>
              <a:rPr lang="ru-RU" sz="2000" dirty="0" err="1" smtClean="0"/>
              <a:t>in</a:t>
            </a:r>
            <a:r>
              <a:rPr lang="ru-RU" sz="2000" dirty="0" smtClean="0"/>
              <a:t> </a:t>
            </a:r>
            <a:r>
              <a:rPr lang="ru-RU" sz="2000" dirty="0" err="1" smtClean="0"/>
              <a:t>local</a:t>
            </a:r>
            <a:r>
              <a:rPr lang="ru-RU" sz="2000" dirty="0" smtClean="0"/>
              <a:t> </a:t>
            </a:r>
            <a:r>
              <a:rPr lang="ru-RU" sz="2000" dirty="0" err="1" smtClean="0"/>
              <a:t>authorities</a:t>
            </a:r>
            <a:r>
              <a:rPr lang="ru-RU" sz="2000" dirty="0" smtClean="0"/>
              <a:t> </a:t>
            </a:r>
            <a:r>
              <a:rPr lang="ru-RU" sz="2000" dirty="0" err="1" smtClean="0"/>
              <a:t>or</a:t>
            </a:r>
            <a:r>
              <a:rPr lang="ru-RU" sz="2000" dirty="0" smtClean="0"/>
              <a:t> </a:t>
            </a:r>
            <a:r>
              <a:rPr lang="ru-RU" sz="2000" dirty="0" err="1" smtClean="0"/>
              <a:t>created</a:t>
            </a:r>
            <a:r>
              <a:rPr lang="ru-RU" sz="2000" dirty="0" smtClean="0"/>
              <a:t> </a:t>
            </a:r>
            <a:r>
              <a:rPr lang="ru-RU" sz="2000" dirty="0" err="1" smtClean="0"/>
              <a:t>their</a:t>
            </a:r>
            <a:r>
              <a:rPr lang="ru-RU" sz="2000" dirty="0" smtClean="0"/>
              <a:t> </a:t>
            </a:r>
            <a:r>
              <a:rPr lang="ru-RU" sz="2000" dirty="0" err="1" smtClean="0"/>
              <a:t>own</a:t>
            </a:r>
            <a:r>
              <a:rPr lang="ru-RU" sz="2000" dirty="0" smtClean="0"/>
              <a:t> </a:t>
            </a:r>
            <a:r>
              <a:rPr lang="ru-RU" sz="2000" dirty="0" err="1" smtClean="0"/>
              <a:t>governing</a:t>
            </a:r>
            <a:r>
              <a:rPr lang="ru-RU" sz="2000" dirty="0" smtClean="0"/>
              <a:t> </a:t>
            </a:r>
            <a:r>
              <a:rPr lang="ru-RU" sz="2000" dirty="0" err="1" smtClean="0"/>
              <a:t>bodies</a:t>
            </a:r>
            <a:r>
              <a:rPr lang="ru-RU" sz="2000" dirty="0" smtClean="0"/>
              <a:t>, </a:t>
            </a:r>
            <a:r>
              <a:rPr lang="ru-RU" sz="2000" dirty="0" err="1" smtClean="0"/>
              <a:t>for</a:t>
            </a:r>
            <a:r>
              <a:rPr lang="ru-RU" sz="2000" dirty="0" smtClean="0"/>
              <a:t> </a:t>
            </a:r>
            <a:r>
              <a:rPr lang="ru-RU" sz="2000" dirty="0" err="1" smtClean="0"/>
              <a:t>example</a:t>
            </a:r>
            <a:r>
              <a:rPr lang="ru-RU" sz="2000" dirty="0" smtClean="0"/>
              <a:t>, </a:t>
            </a:r>
            <a:r>
              <a:rPr lang="ru-RU" sz="2000" dirty="0" err="1" smtClean="0"/>
              <a:t>locally</a:t>
            </a:r>
            <a:r>
              <a:rPr lang="ru-RU" sz="2000" dirty="0" smtClean="0"/>
              <a:t> </a:t>
            </a:r>
            <a:r>
              <a:rPr lang="ru-RU" sz="2000" dirty="0" err="1" smtClean="0"/>
              <a:t>elected</a:t>
            </a:r>
            <a:r>
              <a:rPr lang="ru-RU" sz="2000" dirty="0" smtClean="0"/>
              <a:t> </a:t>
            </a:r>
            <a:r>
              <a:rPr lang="ru-RU" sz="2000" dirty="0" err="1" smtClean="0"/>
              <a:t>councils</a:t>
            </a:r>
            <a:r>
              <a:rPr lang="ru-RU" sz="2000" dirty="0" smtClean="0"/>
              <a:t>. </a:t>
            </a:r>
            <a:endParaRPr lang="en-US" sz="2000" dirty="0" smtClean="0"/>
          </a:p>
          <a:p>
            <a:r>
              <a:rPr lang="ru-RU" sz="2000" dirty="0" err="1" smtClean="0"/>
              <a:t>In</a:t>
            </a:r>
            <a:r>
              <a:rPr lang="ru-RU" sz="2000" dirty="0" smtClean="0"/>
              <a:t> </a:t>
            </a:r>
            <a:r>
              <a:rPr lang="ru-RU" sz="2000" dirty="0" err="1" smtClean="0"/>
              <a:t>these</a:t>
            </a:r>
            <a:r>
              <a:rPr lang="ru-RU" sz="2000" dirty="0" smtClean="0"/>
              <a:t> </a:t>
            </a:r>
            <a:r>
              <a:rPr lang="ru-RU" sz="2000" dirty="0" err="1" smtClean="0"/>
              <a:t>four</a:t>
            </a:r>
            <a:r>
              <a:rPr lang="ru-RU" sz="2000" dirty="0" smtClean="0"/>
              <a:t> </a:t>
            </a:r>
            <a:r>
              <a:rPr lang="ru-RU" sz="2000" dirty="0" err="1" smtClean="0"/>
              <a:t>countries</a:t>
            </a:r>
            <a:r>
              <a:rPr lang="ru-RU" sz="2000" dirty="0" smtClean="0"/>
              <a:t>, </a:t>
            </a:r>
            <a:r>
              <a:rPr lang="ru-RU" sz="2000" dirty="0" err="1" smtClean="0"/>
              <a:t>with</a:t>
            </a:r>
            <a:r>
              <a:rPr lang="ru-RU" sz="2000" dirty="0" smtClean="0"/>
              <a:t> </a:t>
            </a:r>
            <a:r>
              <a:rPr lang="ru-RU" sz="2000" dirty="0" err="1" smtClean="0"/>
              <a:t>the</a:t>
            </a:r>
            <a:r>
              <a:rPr lang="ru-RU" sz="2000" dirty="0" smtClean="0"/>
              <a:t> </a:t>
            </a:r>
            <a:r>
              <a:rPr lang="ru-RU" sz="2000" dirty="0" err="1" smtClean="0"/>
              <a:t>help</a:t>
            </a:r>
            <a:r>
              <a:rPr lang="ru-RU" sz="2000" dirty="0" smtClean="0"/>
              <a:t> </a:t>
            </a:r>
            <a:r>
              <a:rPr lang="ru-RU" sz="2000" dirty="0" err="1" smtClean="0"/>
              <a:t>of</a:t>
            </a:r>
            <a:r>
              <a:rPr lang="ru-RU" sz="2000" dirty="0" smtClean="0"/>
              <a:t> </a:t>
            </a:r>
            <a:r>
              <a:rPr lang="ru-RU" sz="2000" dirty="0" err="1" smtClean="0"/>
              <a:t>such</a:t>
            </a:r>
            <a:r>
              <a:rPr lang="ru-RU" sz="2000" dirty="0" smtClean="0"/>
              <a:t> </a:t>
            </a:r>
            <a:r>
              <a:rPr lang="ru-RU" sz="2000" dirty="0" err="1" smtClean="0"/>
              <a:t>mobilization</a:t>
            </a:r>
            <a:r>
              <a:rPr lang="ru-RU" sz="2000" dirty="0" smtClean="0"/>
              <a:t> </a:t>
            </a:r>
            <a:r>
              <a:rPr lang="ru-RU" sz="2000" dirty="0" err="1" smtClean="0"/>
              <a:t>organizations</a:t>
            </a:r>
            <a:r>
              <a:rPr lang="ru-RU" sz="2000" dirty="0" smtClean="0"/>
              <a:t> </a:t>
            </a:r>
            <a:r>
              <a:rPr lang="ru-RU" sz="2000" dirty="0" err="1" smtClean="0"/>
              <a:t>as</a:t>
            </a:r>
            <a:r>
              <a:rPr lang="ru-RU" sz="2000" dirty="0" smtClean="0"/>
              <a:t> </a:t>
            </a:r>
            <a:r>
              <a:rPr lang="ru-RU" sz="2000" dirty="0" err="1" smtClean="0"/>
              <a:t>peasant</a:t>
            </a:r>
            <a:r>
              <a:rPr lang="ru-RU" sz="2000" dirty="0" smtClean="0"/>
              <a:t> </a:t>
            </a:r>
            <a:r>
              <a:rPr lang="ru-RU" sz="2000" dirty="0" err="1" smtClean="0"/>
              <a:t>leagues</a:t>
            </a:r>
            <a:r>
              <a:rPr lang="ru-RU" sz="2000" dirty="0" smtClean="0"/>
              <a:t>, </a:t>
            </a:r>
            <a:r>
              <a:rPr lang="ru-RU" sz="2000" dirty="0" err="1" smtClean="0"/>
              <a:t>unions</a:t>
            </a:r>
            <a:r>
              <a:rPr lang="ru-RU" sz="2000" dirty="0" smtClean="0"/>
              <a:t>, </a:t>
            </a:r>
            <a:r>
              <a:rPr lang="ru-RU" sz="2000" dirty="0" err="1" smtClean="0"/>
              <a:t>factory</a:t>
            </a:r>
            <a:r>
              <a:rPr lang="ru-RU" sz="2000" dirty="0" smtClean="0"/>
              <a:t> </a:t>
            </a:r>
            <a:r>
              <a:rPr lang="ru-RU" sz="2000" dirty="0" err="1" smtClean="0"/>
              <a:t>committees</a:t>
            </a:r>
            <a:r>
              <a:rPr lang="ru-RU" sz="2000" dirty="0" smtClean="0"/>
              <a:t>, </a:t>
            </a:r>
            <a:r>
              <a:rPr lang="ru-RU" sz="2000" dirty="0" err="1" smtClean="0"/>
              <a:t>workers</a:t>
            </a:r>
            <a:r>
              <a:rPr lang="ru-RU" sz="2000" dirty="0" smtClean="0"/>
              <a:t>' </a:t>
            </a:r>
            <a:r>
              <a:rPr lang="ru-RU" sz="2000" dirty="0" err="1" smtClean="0"/>
              <a:t>militia</a:t>
            </a:r>
            <a:r>
              <a:rPr lang="ru-RU" sz="2000" dirty="0" smtClean="0"/>
              <a:t>, </a:t>
            </a:r>
            <a:r>
              <a:rPr lang="ru-RU" sz="2000" dirty="0" err="1" smtClean="0"/>
              <a:t>and</a:t>
            </a:r>
            <a:r>
              <a:rPr lang="ru-RU" sz="2000" dirty="0" smtClean="0"/>
              <a:t> </a:t>
            </a:r>
            <a:r>
              <a:rPr lang="ru-RU" sz="2000" dirty="0" err="1" smtClean="0"/>
              <a:t>soviets</a:t>
            </a:r>
            <a:r>
              <a:rPr lang="ru-RU" sz="2000" dirty="0" smtClean="0"/>
              <a:t>, a </a:t>
            </a:r>
            <a:r>
              <a:rPr lang="ru-RU" sz="2000" dirty="0" err="1" smtClean="0"/>
              <a:t>movement</a:t>
            </a:r>
            <a:r>
              <a:rPr lang="ru-RU" sz="2000" dirty="0" smtClean="0"/>
              <a:t> </a:t>
            </a:r>
            <a:r>
              <a:rPr lang="ru-RU" sz="2000" dirty="0" err="1" smtClean="0"/>
              <a:t>arose</a:t>
            </a:r>
            <a:r>
              <a:rPr lang="ru-RU" sz="2000" dirty="0" smtClean="0"/>
              <a:t> </a:t>
            </a:r>
            <a:r>
              <a:rPr lang="ru-RU" sz="2000" dirty="0" err="1" smtClean="0"/>
              <a:t>that</a:t>
            </a:r>
            <a:r>
              <a:rPr lang="ru-RU" sz="2000" dirty="0" smtClean="0"/>
              <a:t> </a:t>
            </a:r>
            <a:r>
              <a:rPr lang="ru-RU" sz="2000" dirty="0" err="1" smtClean="0"/>
              <a:t>controlled</a:t>
            </a:r>
            <a:r>
              <a:rPr lang="ru-RU" sz="2000" dirty="0" smtClean="0"/>
              <a:t> </a:t>
            </a:r>
            <a:r>
              <a:rPr lang="ru-RU" sz="2000" dirty="0" err="1" smtClean="0"/>
              <a:t>only</a:t>
            </a:r>
            <a:r>
              <a:rPr lang="ru-RU" sz="2000" dirty="0" smtClean="0"/>
              <a:t> a </a:t>
            </a:r>
            <a:r>
              <a:rPr lang="ru-RU" sz="2000" dirty="0" err="1" smtClean="0"/>
              <a:t>part</a:t>
            </a:r>
            <a:r>
              <a:rPr lang="ru-RU" sz="2000" dirty="0" smtClean="0"/>
              <a:t> </a:t>
            </a:r>
            <a:r>
              <a:rPr lang="ru-RU" sz="2000" dirty="0" err="1" smtClean="0"/>
              <a:t>of</a:t>
            </a:r>
            <a:r>
              <a:rPr lang="ru-RU" sz="2000" dirty="0" smtClean="0"/>
              <a:t> </a:t>
            </a:r>
            <a:r>
              <a:rPr lang="ru-RU" sz="2000" dirty="0" err="1" smtClean="0"/>
              <a:t>society</a:t>
            </a:r>
            <a:r>
              <a:rPr lang="ru-RU" sz="2000" dirty="0" smtClean="0"/>
              <a:t>. </a:t>
            </a:r>
            <a:r>
              <a:rPr lang="ru-RU" sz="2000" dirty="0" err="1" smtClean="0"/>
              <a:t>During</a:t>
            </a:r>
            <a:r>
              <a:rPr lang="ru-RU" sz="2000" dirty="0" smtClean="0"/>
              <a:t> </a:t>
            </a:r>
            <a:r>
              <a:rPr lang="ru-RU" sz="2000" dirty="0" err="1" smtClean="0"/>
              <a:t>such</a:t>
            </a:r>
            <a:r>
              <a:rPr lang="ru-RU" sz="2000" dirty="0" smtClean="0"/>
              <a:t> a </a:t>
            </a:r>
            <a:r>
              <a:rPr lang="ru-RU" sz="2000" dirty="0" err="1" smtClean="0"/>
              <a:t>revolutionary</a:t>
            </a:r>
            <a:r>
              <a:rPr lang="ru-RU" sz="2000" dirty="0" smtClean="0"/>
              <a:t> </a:t>
            </a:r>
            <a:r>
              <a:rPr lang="ru-RU" sz="2000" dirty="0" err="1" smtClean="0"/>
              <a:t>period</a:t>
            </a:r>
            <a:r>
              <a:rPr lang="ru-RU" sz="2000" dirty="0" smtClean="0"/>
              <a:t>, </a:t>
            </a:r>
            <a:r>
              <a:rPr lang="ru-RU" sz="2000" dirty="0" err="1" smtClean="0"/>
              <a:t>there</a:t>
            </a:r>
            <a:r>
              <a:rPr lang="ru-RU" sz="2000" dirty="0" smtClean="0"/>
              <a:t> </a:t>
            </a:r>
            <a:r>
              <a:rPr lang="ru-RU" sz="2000" dirty="0" err="1" smtClean="0"/>
              <a:t>was</a:t>
            </a:r>
            <a:r>
              <a:rPr lang="ru-RU" sz="2000" dirty="0" smtClean="0"/>
              <a:t> a </a:t>
            </a:r>
            <a:r>
              <a:rPr lang="ru-RU" sz="2000" dirty="0" err="1" smtClean="0"/>
              <a:t>system</a:t>
            </a:r>
            <a:r>
              <a:rPr lang="ru-RU" sz="2000" dirty="0" smtClean="0"/>
              <a:t> </a:t>
            </a:r>
            <a:r>
              <a:rPr lang="ru-RU" sz="2000" dirty="0" err="1" smtClean="0"/>
              <a:t>of</a:t>
            </a:r>
            <a:r>
              <a:rPr lang="ru-RU" sz="2000" dirty="0" smtClean="0"/>
              <a:t> </a:t>
            </a:r>
            <a:r>
              <a:rPr lang="ru-RU" sz="2000" dirty="0" err="1" smtClean="0"/>
              <a:t>dual</a:t>
            </a:r>
            <a:r>
              <a:rPr lang="ru-RU" sz="2000" dirty="0" smtClean="0"/>
              <a:t> </a:t>
            </a:r>
            <a:r>
              <a:rPr lang="ru-RU" sz="2000" dirty="0" err="1" smtClean="0"/>
              <a:t>power</a:t>
            </a:r>
            <a:r>
              <a:rPr lang="ru-RU" sz="2000" dirty="0" smtClean="0"/>
              <a:t>. </a:t>
            </a:r>
            <a:endParaRPr lang="en-US" sz="2000" dirty="0" smtClean="0"/>
          </a:p>
          <a:p>
            <a:r>
              <a:rPr lang="ru-RU" sz="2000" dirty="0" err="1" smtClean="0"/>
              <a:t>The</a:t>
            </a:r>
            <a:r>
              <a:rPr lang="ru-RU" sz="2000" dirty="0" smtClean="0"/>
              <a:t> </a:t>
            </a:r>
            <a:r>
              <a:rPr lang="ru-RU" sz="2000" dirty="0" err="1" smtClean="0"/>
              <a:t>power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conciliatory</a:t>
            </a:r>
            <a:r>
              <a:rPr lang="ru-RU" sz="2000" dirty="0" smtClean="0"/>
              <a:t> </a:t>
            </a:r>
            <a:r>
              <a:rPr lang="ru-RU" sz="2000" dirty="0" err="1" smtClean="0"/>
              <a:t>leaders</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government</a:t>
            </a:r>
            <a:r>
              <a:rPr lang="ru-RU" sz="2000" dirty="0" smtClean="0"/>
              <a:t> </a:t>
            </a:r>
            <a:r>
              <a:rPr lang="ru-RU" sz="2000" dirty="0" err="1" smtClean="0"/>
              <a:t>was</a:t>
            </a:r>
            <a:r>
              <a:rPr lang="ru-RU" sz="2000" dirty="0" smtClean="0"/>
              <a:t> </a:t>
            </a:r>
            <a:r>
              <a:rPr lang="ru-RU" sz="2000" dirty="0" err="1" smtClean="0"/>
              <a:t>weak</a:t>
            </a:r>
            <a:r>
              <a:rPr lang="ru-RU" sz="2000" dirty="0" smtClean="0"/>
              <a:t>. </a:t>
            </a:r>
            <a:r>
              <a:rPr lang="ru-RU" sz="2000" dirty="0" err="1" smtClean="0"/>
              <a:t>Populists</a:t>
            </a:r>
            <a:r>
              <a:rPr lang="ru-RU" sz="2000" dirty="0" smtClean="0"/>
              <a:t> </a:t>
            </a:r>
            <a:r>
              <a:rPr lang="ru-RU" sz="2000" dirty="0" err="1" smtClean="0"/>
              <a:t>were</a:t>
            </a:r>
            <a:r>
              <a:rPr lang="ru-RU" sz="2000" dirty="0" smtClean="0"/>
              <a:t> </a:t>
            </a:r>
            <a:r>
              <a:rPr lang="ru-RU" sz="2000" dirty="0" err="1" smtClean="0"/>
              <a:t>given</a:t>
            </a:r>
            <a:r>
              <a:rPr lang="ru-RU" sz="2000" dirty="0" smtClean="0"/>
              <a:t> </a:t>
            </a:r>
            <a:r>
              <a:rPr lang="ru-RU" sz="2000" dirty="0" err="1" smtClean="0"/>
              <a:t>the</a:t>
            </a:r>
            <a:r>
              <a:rPr lang="ru-RU" sz="2000" dirty="0" smtClean="0"/>
              <a:t> </a:t>
            </a:r>
            <a:r>
              <a:rPr lang="ru-RU" sz="2000" dirty="0" err="1" smtClean="0"/>
              <a:t>opportunity</a:t>
            </a:r>
            <a:r>
              <a:rPr lang="ru-RU" sz="2000" dirty="0" smtClean="0"/>
              <a:t> </a:t>
            </a:r>
            <a:r>
              <a:rPr lang="ru-RU" sz="2000" dirty="0" err="1" smtClean="0"/>
              <a:t>to</a:t>
            </a:r>
            <a:r>
              <a:rPr lang="ru-RU" sz="2000" dirty="0" smtClean="0"/>
              <a:t> </a:t>
            </a:r>
            <a:r>
              <a:rPr lang="ru-RU" sz="2000" dirty="0" err="1" smtClean="0"/>
              <a:t>govern</a:t>
            </a:r>
            <a:r>
              <a:rPr lang="ru-RU" sz="2000" dirty="0" smtClean="0"/>
              <a:t> </a:t>
            </a:r>
            <a:r>
              <a:rPr lang="ru-RU" sz="2000" dirty="0" err="1" smtClean="0"/>
              <a:t>in</a:t>
            </a:r>
            <a:r>
              <a:rPr lang="ru-RU" sz="2000" dirty="0" smtClean="0"/>
              <a:t> </a:t>
            </a:r>
            <a:r>
              <a:rPr lang="ru-RU" sz="2000" dirty="0" err="1" smtClean="0"/>
              <a:t>certain</a:t>
            </a:r>
            <a:r>
              <a:rPr lang="ru-RU" sz="2000" dirty="0" smtClean="0"/>
              <a:t> </a:t>
            </a:r>
            <a:r>
              <a:rPr lang="ru-RU" sz="2000" dirty="0" err="1" smtClean="0"/>
              <a:t>rural</a:t>
            </a:r>
            <a:r>
              <a:rPr lang="ru-RU" sz="2000" dirty="0" smtClean="0"/>
              <a:t> </a:t>
            </a:r>
            <a:r>
              <a:rPr lang="ru-RU" sz="2000" dirty="0" err="1" smtClean="0"/>
              <a:t>or</a:t>
            </a:r>
            <a:r>
              <a:rPr lang="ru-RU" sz="2000" dirty="0" smtClean="0"/>
              <a:t> </a:t>
            </a:r>
            <a:r>
              <a:rPr lang="ru-RU" sz="2000" dirty="0" err="1" smtClean="0"/>
              <a:t>urban</a:t>
            </a:r>
            <a:r>
              <a:rPr lang="ru-RU" sz="2000" dirty="0" smtClean="0"/>
              <a:t> </a:t>
            </a:r>
            <a:r>
              <a:rPr lang="ru-RU" sz="2000" dirty="0" err="1" smtClean="0"/>
              <a:t>areas</a:t>
            </a:r>
            <a:r>
              <a:rPr lang="ru-RU" sz="2000" dirty="0" smtClean="0"/>
              <a:t>. </a:t>
            </a:r>
            <a:r>
              <a:rPr lang="ru-RU" sz="2000" dirty="0" err="1" smtClean="0"/>
              <a:t>However</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history</a:t>
            </a:r>
            <a:r>
              <a:rPr lang="ru-RU" sz="2000" dirty="0" smtClean="0"/>
              <a:t> </a:t>
            </a:r>
            <a:r>
              <a:rPr lang="ru-RU" sz="2000" dirty="0" err="1" smtClean="0"/>
              <a:t>of</a:t>
            </a:r>
            <a:r>
              <a:rPr lang="ru-RU" sz="2000" dirty="0" smtClean="0"/>
              <a:t> </a:t>
            </a:r>
            <a:r>
              <a:rPr lang="ru-RU" sz="2000" dirty="0" err="1" smtClean="0"/>
              <a:t>Russia</a:t>
            </a:r>
            <a:r>
              <a:rPr lang="ru-RU" sz="2000" dirty="0" smtClean="0"/>
              <a:t>, </a:t>
            </a:r>
            <a:r>
              <a:rPr lang="ru-RU" sz="2000" dirty="0" err="1" smtClean="0"/>
              <a:t>Italy</a:t>
            </a:r>
            <a:r>
              <a:rPr lang="ru-RU" sz="2000" dirty="0" smtClean="0"/>
              <a:t>, </a:t>
            </a:r>
            <a:r>
              <a:rPr lang="ru-RU" sz="2000" dirty="0" err="1" smtClean="0"/>
              <a:t>Spain</a:t>
            </a:r>
            <a:r>
              <a:rPr lang="ru-RU" sz="2000" dirty="0" smtClean="0"/>
              <a:t> </a:t>
            </a:r>
            <a:r>
              <a:rPr lang="ru-RU" sz="2000" dirty="0" err="1" smtClean="0"/>
              <a:t>and</a:t>
            </a:r>
            <a:r>
              <a:rPr lang="ru-RU" sz="2000" dirty="0" smtClean="0"/>
              <a:t> </a:t>
            </a:r>
            <a:r>
              <a:rPr lang="ru-RU" sz="2000" dirty="0" err="1" smtClean="0"/>
              <a:t>Chile</a:t>
            </a:r>
            <a:r>
              <a:rPr lang="ru-RU" sz="2000" dirty="0" smtClean="0"/>
              <a:t> </a:t>
            </a:r>
            <a:r>
              <a:rPr lang="ru-RU" sz="2000" dirty="0" err="1" smtClean="0"/>
              <a:t>shows</a:t>
            </a:r>
            <a:r>
              <a:rPr lang="ru-RU" sz="2000" dirty="0" smtClean="0"/>
              <a:t>, </a:t>
            </a:r>
            <a:r>
              <a:rPr lang="ru-RU" sz="2000" dirty="0" err="1" smtClean="0"/>
              <a:t>these</a:t>
            </a:r>
            <a:r>
              <a:rPr lang="ru-RU" sz="2000" dirty="0" smtClean="0"/>
              <a:t> </a:t>
            </a:r>
            <a:r>
              <a:rPr lang="ru-RU" sz="2000" dirty="0" err="1" smtClean="0"/>
              <a:t>decentralized</a:t>
            </a:r>
            <a:r>
              <a:rPr lang="ru-RU" sz="2000" dirty="0" smtClean="0"/>
              <a:t> </a:t>
            </a:r>
            <a:r>
              <a:rPr lang="ru-RU" sz="2000" dirty="0" err="1" smtClean="0"/>
              <a:t>populist</a:t>
            </a:r>
            <a:r>
              <a:rPr lang="ru-RU" sz="2000" dirty="0" smtClean="0"/>
              <a:t> </a:t>
            </a:r>
            <a:r>
              <a:rPr lang="ru-RU" sz="2000" dirty="0" err="1" smtClean="0"/>
              <a:t>movements</a:t>
            </a:r>
            <a:r>
              <a:rPr lang="ru-RU" sz="2000" dirty="0" smtClean="0"/>
              <a:t> </a:t>
            </a:r>
            <a:r>
              <a:rPr lang="ru-RU" sz="2000" dirty="0" err="1" smtClean="0"/>
              <a:t>could</a:t>
            </a:r>
            <a:r>
              <a:rPr lang="ru-RU" sz="2000" dirty="0" smtClean="0"/>
              <a:t> </a:t>
            </a:r>
            <a:r>
              <a:rPr lang="ru-RU" sz="2000" dirty="0" err="1" smtClean="0"/>
              <a:t>not</a:t>
            </a:r>
            <a:r>
              <a:rPr lang="ru-RU" sz="2000" dirty="0" smtClean="0"/>
              <a:t> </a:t>
            </a:r>
            <a:r>
              <a:rPr lang="ru-RU" sz="2000" dirty="0" err="1" smtClean="0"/>
              <a:t>hold</a:t>
            </a:r>
            <a:r>
              <a:rPr lang="ru-RU" sz="2000" dirty="0" smtClean="0"/>
              <a:t> </a:t>
            </a:r>
            <a:r>
              <a:rPr lang="ru-RU" sz="2000" dirty="0" err="1" smtClean="0"/>
              <a:t>power</a:t>
            </a:r>
            <a:r>
              <a:rPr lang="ru-RU" sz="2000" dirty="0" smtClean="0"/>
              <a:t> </a:t>
            </a:r>
            <a:r>
              <a:rPr lang="ru-RU" sz="2000" dirty="0" err="1" smtClean="0"/>
              <a:t>for</a:t>
            </a:r>
            <a:r>
              <a:rPr lang="ru-RU" sz="2000" dirty="0" smtClean="0"/>
              <a:t> a </a:t>
            </a:r>
            <a:r>
              <a:rPr lang="ru-RU" sz="2000" dirty="0" err="1" smtClean="0"/>
              <a:t>long</a:t>
            </a:r>
            <a:r>
              <a:rPr lang="ru-RU" sz="2000" dirty="0" smtClean="0"/>
              <a:t> </a:t>
            </a:r>
            <a:r>
              <a:rPr lang="ru-RU" sz="2000" dirty="0" err="1" smtClean="0"/>
              <a:t>period</a:t>
            </a:r>
            <a:r>
              <a:rPr lang="ru-RU" sz="2000" dirty="0" smtClean="0"/>
              <a:t> </a:t>
            </a:r>
            <a:r>
              <a:rPr lang="ru-RU" sz="2000" dirty="0" err="1" smtClean="0"/>
              <a:t>and</a:t>
            </a:r>
            <a:r>
              <a:rPr lang="ru-RU" sz="2000" dirty="0" smtClean="0"/>
              <a:t> </a:t>
            </a:r>
            <a:r>
              <a:rPr lang="ru-RU" sz="2000" dirty="0" err="1" smtClean="0"/>
              <a:t>never</a:t>
            </a:r>
            <a:r>
              <a:rPr lang="ru-RU" sz="2000" dirty="0" smtClean="0"/>
              <a:t> </a:t>
            </a:r>
            <a:r>
              <a:rPr lang="ru-RU" sz="2000" dirty="0" err="1" smtClean="0"/>
              <a:t>achieved</a:t>
            </a:r>
            <a:r>
              <a:rPr lang="ru-RU" sz="2000" dirty="0" smtClean="0"/>
              <a:t> </a:t>
            </a:r>
            <a:r>
              <a:rPr lang="ru-RU" sz="2000" dirty="0" err="1" smtClean="0"/>
              <a:t>central</a:t>
            </a:r>
            <a:r>
              <a:rPr lang="ru-RU" sz="2000" dirty="0" smtClean="0"/>
              <a:t> </a:t>
            </a:r>
            <a:r>
              <a:rPr lang="ru-RU" sz="2000" dirty="0" err="1" smtClean="0"/>
              <a:t>power</a:t>
            </a:r>
            <a:r>
              <a:rPr lang="ru-RU" sz="2000" dirty="0" smtClean="0"/>
              <a:t>.</a:t>
            </a:r>
            <a:endParaRPr lang="ru-RU" sz="2000" dirty="0"/>
          </a:p>
        </p:txBody>
      </p:sp>
    </p:spTree>
    <p:extLst>
      <p:ext uri="{BB962C8B-B14F-4D97-AF65-F5344CB8AC3E}">
        <p14:creationId xmlns:p14="http://schemas.microsoft.com/office/powerpoint/2010/main" val="221727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1200329"/>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ru-RU" sz="3200" b="1" dirty="0" smtClean="0">
                <a:solidFill>
                  <a:srgbClr val="0070C0"/>
                </a:solidFill>
                <a:latin typeface="Arial" panose="020B0604020202020204" pitchFamily="34" charset="0"/>
              </a:rPr>
              <a:t>1</a:t>
            </a:r>
            <a:r>
              <a:rPr lang="en-US" sz="3200" b="1" dirty="0" smtClean="0">
                <a:solidFill>
                  <a:srgbClr val="0070C0"/>
                </a:solidFill>
                <a:latin typeface="Arial" panose="020B0604020202020204" pitchFamily="34" charset="0"/>
              </a:rPr>
              <a:t>2</a:t>
            </a:r>
            <a:endParaRPr lang="ru-RU" sz="3200" b="1" dirty="0">
              <a:solidFill>
                <a:srgbClr val="0070C0"/>
              </a:solidFill>
              <a:latin typeface="Arial" panose="020B0604020202020204" pitchFamily="34" charset="0"/>
            </a:endParaRPr>
          </a:p>
          <a:p>
            <a:r>
              <a:rPr lang="en-US" sz="4000" dirty="0" smtClean="0">
                <a:latin typeface="Arial" panose="020B0604020202020204" pitchFamily="34" charset="0"/>
                <a:cs typeface="Arial" panose="020B0604020202020204" pitchFamily="34" charset="0"/>
              </a:rPr>
              <a:t>Mobilization systems</a:t>
            </a:r>
            <a:endParaRPr lang="ru-RU" sz="239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75017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81000"/>
            <a:ext cx="8610600" cy="5940088"/>
          </a:xfrm>
          <a:prstGeom prst="rect">
            <a:avLst/>
          </a:prstGeom>
        </p:spPr>
        <p:txBody>
          <a:bodyPr wrap="square">
            <a:spAutoFit/>
          </a:bodyPr>
          <a:lstStyle/>
          <a:p>
            <a:r>
              <a:rPr lang="ru-RU" sz="2000" dirty="0" err="1" smtClean="0"/>
              <a:t>However</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history</a:t>
            </a:r>
            <a:r>
              <a:rPr lang="ru-RU" sz="2000" dirty="0" smtClean="0"/>
              <a:t> </a:t>
            </a:r>
            <a:r>
              <a:rPr lang="ru-RU" sz="2000" dirty="0" err="1" smtClean="0"/>
              <a:t>of</a:t>
            </a:r>
            <a:r>
              <a:rPr lang="ru-RU" sz="2000" dirty="0" smtClean="0"/>
              <a:t> </a:t>
            </a:r>
            <a:r>
              <a:rPr lang="ru-RU" sz="2000" dirty="0" err="1" smtClean="0"/>
              <a:t>Russia</a:t>
            </a:r>
            <a:r>
              <a:rPr lang="ru-RU" sz="2000" dirty="0" smtClean="0"/>
              <a:t>, </a:t>
            </a:r>
            <a:r>
              <a:rPr lang="ru-RU" sz="2000" dirty="0" err="1" smtClean="0"/>
              <a:t>Italy</a:t>
            </a:r>
            <a:r>
              <a:rPr lang="ru-RU" sz="2000" dirty="0" smtClean="0"/>
              <a:t>, </a:t>
            </a:r>
            <a:r>
              <a:rPr lang="ru-RU" sz="2000" dirty="0" err="1" smtClean="0"/>
              <a:t>Spain</a:t>
            </a:r>
            <a:r>
              <a:rPr lang="ru-RU" sz="2000" dirty="0" smtClean="0"/>
              <a:t> </a:t>
            </a:r>
            <a:r>
              <a:rPr lang="ru-RU" sz="2000" dirty="0" err="1" smtClean="0"/>
              <a:t>and</a:t>
            </a:r>
            <a:r>
              <a:rPr lang="ru-RU" sz="2000" dirty="0" smtClean="0"/>
              <a:t> </a:t>
            </a:r>
            <a:r>
              <a:rPr lang="ru-RU" sz="2000" dirty="0" err="1" smtClean="0"/>
              <a:t>Chile</a:t>
            </a:r>
            <a:r>
              <a:rPr lang="ru-RU" sz="2000" dirty="0" smtClean="0"/>
              <a:t> </a:t>
            </a:r>
            <a:r>
              <a:rPr lang="ru-RU" sz="2000" dirty="0" err="1" smtClean="0"/>
              <a:t>shows</a:t>
            </a:r>
            <a:r>
              <a:rPr lang="ru-RU" sz="2000" dirty="0" smtClean="0"/>
              <a:t>, </a:t>
            </a:r>
            <a:r>
              <a:rPr lang="ru-RU" sz="2000" dirty="0" err="1" smtClean="0"/>
              <a:t>these</a:t>
            </a:r>
            <a:r>
              <a:rPr lang="ru-RU" sz="2000" dirty="0" smtClean="0"/>
              <a:t> </a:t>
            </a:r>
            <a:r>
              <a:rPr lang="ru-RU" sz="2000" dirty="0" err="1" smtClean="0"/>
              <a:t>decentralized</a:t>
            </a:r>
            <a:r>
              <a:rPr lang="ru-RU" sz="2000" dirty="0" smtClean="0"/>
              <a:t> </a:t>
            </a:r>
            <a:r>
              <a:rPr lang="ru-RU" sz="2000" dirty="0" err="1" smtClean="0"/>
              <a:t>populist</a:t>
            </a:r>
            <a:r>
              <a:rPr lang="ru-RU" sz="2000" dirty="0" smtClean="0"/>
              <a:t> </a:t>
            </a:r>
            <a:r>
              <a:rPr lang="ru-RU" sz="2000" dirty="0" err="1" smtClean="0"/>
              <a:t>movements</a:t>
            </a:r>
            <a:r>
              <a:rPr lang="ru-RU" sz="2000" dirty="0" smtClean="0"/>
              <a:t> </a:t>
            </a:r>
            <a:r>
              <a:rPr lang="ru-RU" sz="2000" dirty="0" err="1" smtClean="0"/>
              <a:t>could</a:t>
            </a:r>
            <a:r>
              <a:rPr lang="ru-RU" sz="2000" dirty="0" smtClean="0"/>
              <a:t> </a:t>
            </a:r>
            <a:r>
              <a:rPr lang="ru-RU" sz="2000" dirty="0" err="1" smtClean="0"/>
              <a:t>not</a:t>
            </a:r>
            <a:r>
              <a:rPr lang="ru-RU" sz="2000" dirty="0" smtClean="0"/>
              <a:t> </a:t>
            </a:r>
            <a:r>
              <a:rPr lang="ru-RU" sz="2000" dirty="0" err="1" smtClean="0"/>
              <a:t>hold</a:t>
            </a:r>
            <a:r>
              <a:rPr lang="ru-RU" sz="2000" dirty="0" smtClean="0"/>
              <a:t> </a:t>
            </a:r>
            <a:r>
              <a:rPr lang="ru-RU" sz="2000" dirty="0" err="1" smtClean="0"/>
              <a:t>power</a:t>
            </a:r>
            <a:r>
              <a:rPr lang="ru-RU" sz="2000" dirty="0" smtClean="0"/>
              <a:t> </a:t>
            </a:r>
            <a:r>
              <a:rPr lang="ru-RU" sz="2000" dirty="0" err="1" smtClean="0"/>
              <a:t>for</a:t>
            </a:r>
            <a:r>
              <a:rPr lang="ru-RU" sz="2000" dirty="0" smtClean="0"/>
              <a:t> a </a:t>
            </a:r>
            <a:r>
              <a:rPr lang="ru-RU" sz="2000" dirty="0" err="1" smtClean="0"/>
              <a:t>long</a:t>
            </a:r>
            <a:r>
              <a:rPr lang="ru-RU" sz="2000" dirty="0" smtClean="0"/>
              <a:t> </a:t>
            </a:r>
            <a:r>
              <a:rPr lang="ru-RU" sz="2000" dirty="0" err="1" smtClean="0"/>
              <a:t>period</a:t>
            </a:r>
            <a:r>
              <a:rPr lang="ru-RU" sz="2000" dirty="0" smtClean="0"/>
              <a:t> </a:t>
            </a:r>
            <a:r>
              <a:rPr lang="ru-RU" sz="2000" dirty="0" err="1" smtClean="0"/>
              <a:t>and</a:t>
            </a:r>
            <a:r>
              <a:rPr lang="ru-RU" sz="2000" dirty="0" smtClean="0"/>
              <a:t> </a:t>
            </a:r>
            <a:r>
              <a:rPr lang="ru-RU" sz="2000" dirty="0" err="1" smtClean="0"/>
              <a:t>never</a:t>
            </a:r>
            <a:r>
              <a:rPr lang="ru-RU" sz="2000" dirty="0" smtClean="0"/>
              <a:t> </a:t>
            </a:r>
            <a:r>
              <a:rPr lang="ru-RU" sz="2000" dirty="0" err="1" smtClean="0"/>
              <a:t>achieved</a:t>
            </a:r>
            <a:r>
              <a:rPr lang="ru-RU" sz="2000" dirty="0" smtClean="0"/>
              <a:t> </a:t>
            </a:r>
            <a:r>
              <a:rPr lang="ru-RU" sz="2000" dirty="0" err="1" smtClean="0"/>
              <a:t>central</a:t>
            </a:r>
            <a:r>
              <a:rPr lang="ru-RU" sz="2000" dirty="0" smtClean="0"/>
              <a:t> </a:t>
            </a:r>
            <a:r>
              <a:rPr lang="ru-RU" sz="2000" dirty="0" err="1" smtClean="0"/>
              <a:t>power</a:t>
            </a:r>
            <a:r>
              <a:rPr lang="ru-RU" sz="2000" dirty="0" smtClean="0"/>
              <a:t>. </a:t>
            </a:r>
            <a:r>
              <a:rPr lang="ru-RU" sz="2000" dirty="0" err="1" smtClean="0"/>
              <a:t>Instead</a:t>
            </a:r>
            <a:r>
              <a:rPr lang="ru-RU" sz="2000" dirty="0" smtClean="0"/>
              <a:t>, </a:t>
            </a:r>
            <a:r>
              <a:rPr lang="ru-RU" sz="2000" dirty="0" err="1" smtClean="0"/>
              <a:t>they</a:t>
            </a:r>
            <a:r>
              <a:rPr lang="ru-RU" sz="2000" dirty="0" smtClean="0"/>
              <a:t> </a:t>
            </a:r>
            <a:r>
              <a:rPr lang="ru-RU" sz="2000" dirty="0" err="1" smtClean="0"/>
              <a:t>have</a:t>
            </a:r>
            <a:r>
              <a:rPr lang="ru-RU" sz="2000" dirty="0" smtClean="0"/>
              <a:t> </a:t>
            </a:r>
            <a:r>
              <a:rPr lang="ru-RU" sz="2000" dirty="0" err="1" smtClean="0"/>
              <a:t>always</a:t>
            </a:r>
            <a:r>
              <a:rPr lang="ru-RU" sz="2000" dirty="0" smtClean="0"/>
              <a:t> </a:t>
            </a:r>
            <a:r>
              <a:rPr lang="ru-RU" sz="2000" dirty="0" err="1" smtClean="0"/>
              <a:t>given</a:t>
            </a:r>
            <a:r>
              <a:rPr lang="ru-RU" sz="2000" dirty="0" smtClean="0"/>
              <a:t> </a:t>
            </a:r>
            <a:r>
              <a:rPr lang="ru-RU" sz="2000" dirty="0" err="1" smtClean="0"/>
              <a:t>way</a:t>
            </a:r>
            <a:r>
              <a:rPr lang="ru-RU" sz="2000" dirty="0" smtClean="0"/>
              <a:t> </a:t>
            </a:r>
            <a:r>
              <a:rPr lang="ru-RU" sz="2000" dirty="0" err="1" smtClean="0"/>
              <a:t>to</a:t>
            </a:r>
            <a:r>
              <a:rPr lang="ru-RU" sz="2000" dirty="0" smtClean="0"/>
              <a:t> a </a:t>
            </a:r>
            <a:r>
              <a:rPr lang="ru-RU" sz="2000" dirty="0" err="1" smtClean="0"/>
              <a:t>bureaucratic</a:t>
            </a:r>
            <a:r>
              <a:rPr lang="ru-RU" sz="2000" dirty="0" smtClean="0"/>
              <a:t> </a:t>
            </a:r>
            <a:r>
              <a:rPr lang="ru-RU" sz="2000" dirty="0" err="1" smtClean="0"/>
              <a:t>authoritarian</a:t>
            </a:r>
            <a:r>
              <a:rPr lang="ru-RU" sz="2000" dirty="0" smtClean="0"/>
              <a:t> </a:t>
            </a:r>
            <a:r>
              <a:rPr lang="ru-RU" sz="2000" dirty="0" err="1" smtClean="0"/>
              <a:t>regime</a:t>
            </a:r>
            <a:r>
              <a:rPr lang="ru-RU" sz="2000" dirty="0" smtClean="0"/>
              <a:t> </a:t>
            </a:r>
            <a:r>
              <a:rPr lang="ru-RU" sz="2000" dirty="0" err="1" smtClean="0"/>
              <a:t>or</a:t>
            </a:r>
            <a:r>
              <a:rPr lang="ru-RU" sz="2000" dirty="0" smtClean="0"/>
              <a:t> </a:t>
            </a:r>
            <a:r>
              <a:rPr lang="ru-RU" sz="2000" dirty="0" err="1" smtClean="0"/>
              <a:t>an</a:t>
            </a:r>
            <a:r>
              <a:rPr lang="ru-RU" sz="2000" dirty="0" smtClean="0"/>
              <a:t> </a:t>
            </a:r>
            <a:r>
              <a:rPr lang="ru-RU" sz="2000" dirty="0" err="1" smtClean="0"/>
              <a:t>elitist</a:t>
            </a:r>
            <a:r>
              <a:rPr lang="ru-RU" sz="2000" dirty="0" smtClean="0"/>
              <a:t> </a:t>
            </a:r>
            <a:r>
              <a:rPr lang="ru-RU" sz="2000" dirty="0" err="1" smtClean="0"/>
              <a:t>mobilization</a:t>
            </a:r>
            <a:r>
              <a:rPr lang="ru-RU" sz="2000" dirty="0" smtClean="0"/>
              <a:t> </a:t>
            </a:r>
            <a:r>
              <a:rPr lang="ru-RU" sz="2000" dirty="0" err="1" smtClean="0"/>
              <a:t>system</a:t>
            </a:r>
            <a:r>
              <a:rPr lang="ru-RU" sz="2000" dirty="0" smtClean="0"/>
              <a:t>. </a:t>
            </a:r>
            <a:r>
              <a:rPr lang="ru-RU" sz="2000" dirty="0" err="1" smtClean="0"/>
              <a:t>In</a:t>
            </a:r>
            <a:r>
              <a:rPr lang="ru-RU" sz="2000" dirty="0" smtClean="0"/>
              <a:t> </a:t>
            </a:r>
            <a:r>
              <a:rPr lang="ru-RU" sz="2000" dirty="0" err="1" smtClean="0"/>
              <a:t>Spain</a:t>
            </a:r>
            <a:r>
              <a:rPr lang="ru-RU" sz="2000" dirty="0" smtClean="0"/>
              <a:t> </a:t>
            </a:r>
            <a:r>
              <a:rPr lang="ru-RU" sz="2000" dirty="0" err="1" smtClean="0"/>
              <a:t>and</a:t>
            </a:r>
            <a:r>
              <a:rPr lang="ru-RU" sz="2000" dirty="0" smtClean="0"/>
              <a:t> </a:t>
            </a:r>
            <a:r>
              <a:rPr lang="ru-RU" sz="2000" dirty="0" err="1" smtClean="0"/>
              <a:t>Chile</a:t>
            </a:r>
            <a:r>
              <a:rPr lang="ru-RU" sz="2000" dirty="0" smtClean="0"/>
              <a:t>, </a:t>
            </a:r>
            <a:r>
              <a:rPr lang="ru-RU" sz="2000" dirty="0" err="1" smtClean="0"/>
              <a:t>the</a:t>
            </a:r>
            <a:r>
              <a:rPr lang="ru-RU" sz="2000" dirty="0" smtClean="0"/>
              <a:t> </a:t>
            </a:r>
            <a:r>
              <a:rPr lang="ru-RU" sz="2000" dirty="0" err="1" smtClean="0"/>
              <a:t>military</a:t>
            </a:r>
            <a:r>
              <a:rPr lang="ru-RU" sz="2000" dirty="0" smtClean="0"/>
              <a:t> </a:t>
            </a:r>
            <a:r>
              <a:rPr lang="ru-RU" sz="2000" dirty="0" err="1" smtClean="0"/>
              <a:t>seized</a:t>
            </a:r>
            <a:r>
              <a:rPr lang="ru-RU" sz="2000" dirty="0" smtClean="0"/>
              <a:t> </a:t>
            </a:r>
            <a:r>
              <a:rPr lang="ru-RU" sz="2000" dirty="0" err="1" smtClean="0"/>
              <a:t>power</a:t>
            </a:r>
            <a:r>
              <a:rPr lang="ru-RU" sz="2000" dirty="0" smtClean="0"/>
              <a:t>, </a:t>
            </a:r>
            <a:r>
              <a:rPr lang="ru-RU" sz="2000" dirty="0" err="1" smtClean="0"/>
              <a:t>suppressing</a:t>
            </a:r>
            <a:r>
              <a:rPr lang="ru-RU" sz="2000" dirty="0" smtClean="0"/>
              <a:t> </a:t>
            </a:r>
            <a:r>
              <a:rPr lang="ru-RU" sz="2000" dirty="0" err="1" smtClean="0"/>
              <a:t>radical</a:t>
            </a:r>
            <a:r>
              <a:rPr lang="ru-RU" sz="2000" dirty="0" smtClean="0"/>
              <a:t> </a:t>
            </a:r>
            <a:r>
              <a:rPr lang="ru-RU" sz="2000" dirty="0" err="1" smtClean="0"/>
              <a:t>populist</a:t>
            </a:r>
            <a:r>
              <a:rPr lang="ru-RU" sz="2000" dirty="0" smtClean="0"/>
              <a:t> </a:t>
            </a:r>
            <a:r>
              <a:rPr lang="ru-RU" sz="2000" dirty="0" err="1" smtClean="0"/>
              <a:t>movements</a:t>
            </a:r>
            <a:r>
              <a:rPr lang="ru-RU" sz="2000" dirty="0" smtClean="0"/>
              <a:t>. </a:t>
            </a:r>
            <a:endParaRPr lang="en-US" sz="2000" dirty="0" smtClean="0"/>
          </a:p>
          <a:p>
            <a:r>
              <a:rPr lang="ru-RU" sz="2000" dirty="0" err="1" smtClean="0"/>
              <a:t>In</a:t>
            </a:r>
            <a:r>
              <a:rPr lang="ru-RU" sz="2000" dirty="0" smtClean="0"/>
              <a:t> </a:t>
            </a:r>
            <a:r>
              <a:rPr lang="ru-RU" sz="2000" dirty="0" err="1" smtClean="0"/>
              <a:t>Italy</a:t>
            </a:r>
            <a:r>
              <a:rPr lang="ru-RU" sz="2000" dirty="0" smtClean="0"/>
              <a:t>, </a:t>
            </a:r>
            <a:r>
              <a:rPr lang="ru-RU" sz="2000" dirty="0" err="1" smtClean="0"/>
              <a:t>after</a:t>
            </a:r>
            <a:r>
              <a:rPr lang="ru-RU" sz="2000" dirty="0" smtClean="0"/>
              <a:t> </a:t>
            </a:r>
            <a:r>
              <a:rPr lang="ru-RU" sz="2000" dirty="0" err="1" smtClean="0"/>
              <a:t>the</a:t>
            </a:r>
            <a:r>
              <a:rPr lang="ru-RU" sz="2000" dirty="0" smtClean="0"/>
              <a:t> </a:t>
            </a:r>
            <a:r>
              <a:rPr lang="ru-RU" sz="2000" dirty="0" err="1" smtClean="0"/>
              <a:t>conciliation</a:t>
            </a:r>
            <a:r>
              <a:rPr lang="ru-RU" sz="2000" dirty="0" smtClean="0"/>
              <a:t> </a:t>
            </a:r>
            <a:r>
              <a:rPr lang="ru-RU" sz="2000" dirty="0" err="1" smtClean="0"/>
              <a:t>system</a:t>
            </a:r>
            <a:r>
              <a:rPr lang="ru-RU" sz="2000" dirty="0" smtClean="0"/>
              <a:t> </a:t>
            </a:r>
            <a:r>
              <a:rPr lang="ru-RU" sz="2000" dirty="0" err="1" smtClean="0"/>
              <a:t>failed</a:t>
            </a:r>
            <a:r>
              <a:rPr lang="ru-RU" sz="2000" dirty="0" smtClean="0"/>
              <a:t> </a:t>
            </a:r>
            <a:r>
              <a:rPr lang="ru-RU" sz="2000" dirty="0" err="1" smtClean="0"/>
              <a:t>to</a:t>
            </a:r>
            <a:r>
              <a:rPr lang="ru-RU" sz="2000" dirty="0" smtClean="0"/>
              <a:t> </a:t>
            </a:r>
            <a:r>
              <a:rPr lang="ru-RU" sz="2000" dirty="0" err="1" smtClean="0"/>
              <a:t>solve</a:t>
            </a:r>
            <a:r>
              <a:rPr lang="ru-RU" sz="2000" dirty="0" smtClean="0"/>
              <a:t> </a:t>
            </a:r>
            <a:r>
              <a:rPr lang="ru-RU" sz="2000" dirty="0" err="1" smtClean="0"/>
              <a:t>problems</a:t>
            </a:r>
            <a:r>
              <a:rPr lang="ru-RU" sz="2000" dirty="0" smtClean="0"/>
              <a:t> </a:t>
            </a:r>
            <a:r>
              <a:rPr lang="ru-RU" sz="2000" dirty="0" err="1" smtClean="0"/>
              <a:t>such</a:t>
            </a:r>
            <a:r>
              <a:rPr lang="ru-RU" sz="2000" dirty="0" smtClean="0"/>
              <a:t> </a:t>
            </a:r>
            <a:r>
              <a:rPr lang="ru-RU" sz="2000" dirty="0" err="1" smtClean="0"/>
              <a:t>as</a:t>
            </a:r>
            <a:r>
              <a:rPr lang="ru-RU" sz="2000" dirty="0" smtClean="0"/>
              <a:t> </a:t>
            </a:r>
            <a:r>
              <a:rPr lang="ru-RU" sz="2000" dirty="0" err="1" smtClean="0"/>
              <a:t>unemployment</a:t>
            </a:r>
            <a:r>
              <a:rPr lang="ru-RU" sz="2000" dirty="0" smtClean="0"/>
              <a:t>, </a:t>
            </a:r>
            <a:r>
              <a:rPr lang="ru-RU" sz="2000" dirty="0" err="1" smtClean="0"/>
              <a:t>inflation</a:t>
            </a:r>
            <a:r>
              <a:rPr lang="ru-RU" sz="2000" dirty="0" smtClean="0"/>
              <a:t> </a:t>
            </a:r>
            <a:r>
              <a:rPr lang="ru-RU" sz="2000" dirty="0" err="1" smtClean="0"/>
              <a:t>and</a:t>
            </a:r>
            <a:r>
              <a:rPr lang="ru-RU" sz="2000" dirty="0" smtClean="0"/>
              <a:t> </a:t>
            </a:r>
            <a:r>
              <a:rPr lang="ru-RU" sz="2000" dirty="0" err="1" smtClean="0"/>
              <a:t>violence</a:t>
            </a:r>
            <a:r>
              <a:rPr lang="ru-RU" sz="2000" dirty="0" smtClean="0"/>
              <a:t>, </a:t>
            </a:r>
            <a:r>
              <a:rPr lang="ru-RU" sz="2000" dirty="0" err="1" smtClean="0"/>
              <a:t>Mussolini</a:t>
            </a:r>
            <a:r>
              <a:rPr lang="ru-RU" sz="2000" dirty="0" smtClean="0"/>
              <a:t> </a:t>
            </a:r>
            <a:r>
              <a:rPr lang="ru-RU" sz="2000" dirty="0" err="1" smtClean="0"/>
              <a:t>marched</a:t>
            </a:r>
            <a:r>
              <a:rPr lang="ru-RU" sz="2000" dirty="0" smtClean="0"/>
              <a:t> </a:t>
            </a:r>
            <a:r>
              <a:rPr lang="ru-RU" sz="2000" dirty="0" err="1" smtClean="0"/>
              <a:t>on</a:t>
            </a:r>
            <a:r>
              <a:rPr lang="ru-RU" sz="2000" dirty="0" smtClean="0"/>
              <a:t> </a:t>
            </a:r>
            <a:r>
              <a:rPr lang="ru-RU" sz="2000" dirty="0" err="1" smtClean="0"/>
              <a:t>Rome</a:t>
            </a:r>
            <a:r>
              <a:rPr lang="ru-RU" sz="2000" dirty="0" smtClean="0"/>
              <a:t> </a:t>
            </a:r>
            <a:r>
              <a:rPr lang="ru-RU" sz="2000" dirty="0" err="1" smtClean="0"/>
              <a:t>at</a:t>
            </a:r>
            <a:r>
              <a:rPr lang="ru-RU" sz="2000" dirty="0" smtClean="0"/>
              <a:t> </a:t>
            </a:r>
            <a:r>
              <a:rPr lang="ru-RU" sz="2000" dirty="0" err="1" smtClean="0"/>
              <a:t>the</a:t>
            </a:r>
            <a:r>
              <a:rPr lang="ru-RU" sz="2000" dirty="0" smtClean="0"/>
              <a:t> </a:t>
            </a:r>
            <a:r>
              <a:rPr lang="ru-RU" sz="2000" dirty="0" err="1" smtClean="0"/>
              <a:t>end</a:t>
            </a:r>
            <a:r>
              <a:rPr lang="ru-RU" sz="2000" dirty="0" smtClean="0"/>
              <a:t> </a:t>
            </a:r>
            <a:r>
              <a:rPr lang="ru-RU" sz="2000" dirty="0" err="1" smtClean="0"/>
              <a:t>of</a:t>
            </a:r>
            <a:r>
              <a:rPr lang="ru-RU" sz="2000" dirty="0" smtClean="0"/>
              <a:t> 1922. </a:t>
            </a:r>
            <a:r>
              <a:rPr lang="ru-RU" sz="2000" dirty="0" err="1" smtClean="0"/>
              <a:t>established</a:t>
            </a:r>
            <a:r>
              <a:rPr lang="ru-RU" sz="2000" dirty="0" smtClean="0"/>
              <a:t> </a:t>
            </a:r>
            <a:r>
              <a:rPr lang="ru-RU" sz="2000" dirty="0" err="1" smtClean="0"/>
              <a:t>government</a:t>
            </a:r>
            <a:r>
              <a:rPr lang="ru-RU" sz="2000" dirty="0" smtClean="0"/>
              <a:t> </a:t>
            </a:r>
            <a:r>
              <a:rPr lang="ru-RU" sz="2000" dirty="0" err="1" smtClean="0"/>
              <a:t>control</a:t>
            </a:r>
            <a:r>
              <a:rPr lang="ru-RU" sz="2000" dirty="0" smtClean="0"/>
              <a:t>. </a:t>
            </a:r>
            <a:endParaRPr lang="en-US" sz="2000" dirty="0" smtClean="0"/>
          </a:p>
          <a:p>
            <a:r>
              <a:rPr lang="ru-RU" sz="2000" dirty="0" err="1" smtClean="0"/>
              <a:t>Mussolini's</a:t>
            </a:r>
            <a:r>
              <a:rPr lang="ru-RU" sz="2000" dirty="0" smtClean="0"/>
              <a:t> </a:t>
            </a:r>
            <a:r>
              <a:rPr lang="ru-RU" sz="2000" dirty="0" err="1" smtClean="0"/>
              <a:t>fascist</a:t>
            </a:r>
            <a:r>
              <a:rPr lang="ru-RU" sz="2000" dirty="0" smtClean="0"/>
              <a:t> </a:t>
            </a:r>
            <a:r>
              <a:rPr lang="ru-RU" sz="2000" dirty="0" err="1" smtClean="0"/>
              <a:t>regime</a:t>
            </a:r>
            <a:r>
              <a:rPr lang="ru-RU" sz="2000" dirty="0" smtClean="0"/>
              <a:t> </a:t>
            </a:r>
            <a:r>
              <a:rPr lang="ru-RU" sz="2000" dirty="0" err="1" smtClean="0"/>
              <a:t>was</a:t>
            </a:r>
            <a:r>
              <a:rPr lang="ru-RU" sz="2000" dirty="0" smtClean="0"/>
              <a:t> a </a:t>
            </a:r>
            <a:r>
              <a:rPr lang="ru-RU" sz="2000" dirty="0" err="1" smtClean="0"/>
              <a:t>mixture</a:t>
            </a:r>
            <a:r>
              <a:rPr lang="ru-RU" sz="2000" dirty="0" smtClean="0"/>
              <a:t> </a:t>
            </a:r>
            <a:r>
              <a:rPr lang="ru-RU" sz="2000" dirty="0" err="1" smtClean="0"/>
              <a:t>of</a:t>
            </a:r>
            <a:r>
              <a:rPr lang="ru-RU" sz="2000" dirty="0" smtClean="0"/>
              <a:t> </a:t>
            </a:r>
            <a:r>
              <a:rPr lang="ru-RU" sz="2000" dirty="0" err="1" smtClean="0"/>
              <a:t>an</a:t>
            </a:r>
            <a:r>
              <a:rPr lang="ru-RU" sz="2000" dirty="0" smtClean="0"/>
              <a:t> </a:t>
            </a:r>
            <a:r>
              <a:rPr lang="ru-RU" sz="2000" dirty="0" err="1" smtClean="0"/>
              <a:t>elitist</a:t>
            </a:r>
            <a:r>
              <a:rPr lang="ru-RU" sz="2000" dirty="0" smtClean="0"/>
              <a:t> </a:t>
            </a:r>
            <a:r>
              <a:rPr lang="ru-RU" sz="2000" dirty="0" err="1" smtClean="0"/>
              <a:t>mobilization</a:t>
            </a:r>
            <a:r>
              <a:rPr lang="ru-RU" sz="2000" dirty="0" smtClean="0"/>
              <a:t> </a:t>
            </a:r>
            <a:r>
              <a:rPr lang="ru-RU" sz="2000" dirty="0" err="1" smtClean="0"/>
              <a:t>system</a:t>
            </a:r>
            <a:r>
              <a:rPr lang="ru-RU" sz="2000" dirty="0" smtClean="0"/>
              <a:t> </a:t>
            </a:r>
            <a:r>
              <a:rPr lang="ru-RU" sz="2000" dirty="0" err="1" smtClean="0"/>
              <a:t>with</a:t>
            </a:r>
            <a:r>
              <a:rPr lang="ru-RU" sz="2000" dirty="0" smtClean="0"/>
              <a:t> </a:t>
            </a:r>
            <a:r>
              <a:rPr lang="ru-RU" sz="2000" dirty="0" err="1" smtClean="0"/>
              <a:t>an</a:t>
            </a:r>
            <a:r>
              <a:rPr lang="ru-RU" sz="2000" dirty="0" smtClean="0"/>
              <a:t> </a:t>
            </a:r>
            <a:r>
              <a:rPr lang="ru-RU" sz="2000" dirty="0" err="1" smtClean="0"/>
              <a:t>industrially</a:t>
            </a:r>
            <a:r>
              <a:rPr lang="ru-RU" sz="2000" dirty="0" smtClean="0"/>
              <a:t> </a:t>
            </a:r>
            <a:r>
              <a:rPr lang="ru-RU" sz="2000" dirty="0" err="1" smtClean="0"/>
              <a:t>developing</a:t>
            </a:r>
            <a:r>
              <a:rPr lang="ru-RU" sz="2000" dirty="0" smtClean="0"/>
              <a:t> </a:t>
            </a:r>
            <a:r>
              <a:rPr lang="ru-RU" sz="2000" dirty="0" err="1" smtClean="0"/>
              <a:t>bureaucratic</a:t>
            </a:r>
            <a:r>
              <a:rPr lang="ru-RU" sz="2000" dirty="0" smtClean="0"/>
              <a:t> </a:t>
            </a:r>
            <a:r>
              <a:rPr lang="ru-RU" sz="2000" dirty="0" err="1" smtClean="0"/>
              <a:t>authoritarian</a:t>
            </a:r>
            <a:r>
              <a:rPr lang="ru-RU" sz="2000" dirty="0" smtClean="0"/>
              <a:t> </a:t>
            </a:r>
            <a:r>
              <a:rPr lang="ru-RU" sz="2000" dirty="0" err="1" smtClean="0"/>
              <a:t>system</a:t>
            </a:r>
            <a:r>
              <a:rPr lang="ru-RU" sz="2000" dirty="0" smtClean="0"/>
              <a:t>. </a:t>
            </a:r>
            <a:r>
              <a:rPr lang="ru-RU" sz="2000" dirty="0" err="1" smtClean="0"/>
              <a:t>Instead</a:t>
            </a:r>
            <a:r>
              <a:rPr lang="ru-RU" sz="2000" dirty="0" smtClean="0"/>
              <a:t> </a:t>
            </a:r>
            <a:r>
              <a:rPr lang="ru-RU" sz="2000" dirty="0" err="1" smtClean="0"/>
              <a:t>of</a:t>
            </a:r>
            <a:r>
              <a:rPr lang="ru-RU" sz="2000" dirty="0" smtClean="0"/>
              <a:t> </a:t>
            </a:r>
            <a:r>
              <a:rPr lang="ru-RU" sz="2000" dirty="0" err="1" smtClean="0"/>
              <a:t>mobilizing</a:t>
            </a:r>
            <a:r>
              <a:rPr lang="ru-RU" sz="2000" dirty="0" smtClean="0"/>
              <a:t> </a:t>
            </a:r>
            <a:r>
              <a:rPr lang="ru-RU" sz="2000" dirty="0" err="1" smtClean="0"/>
              <a:t>the</a:t>
            </a:r>
            <a:r>
              <a:rPr lang="ru-RU" sz="2000" dirty="0" smtClean="0"/>
              <a:t> </a:t>
            </a:r>
            <a:r>
              <a:rPr lang="ru-RU" sz="2000" dirty="0" err="1" smtClean="0"/>
              <a:t>masses</a:t>
            </a:r>
            <a:r>
              <a:rPr lang="ru-RU" sz="2000" dirty="0" smtClean="0"/>
              <a:t> </a:t>
            </a:r>
            <a:r>
              <a:rPr lang="ru-RU" sz="2000" dirty="0" err="1" smtClean="0"/>
              <a:t>to</a:t>
            </a:r>
            <a:r>
              <a:rPr lang="ru-RU" sz="2000" dirty="0" smtClean="0"/>
              <a:t> </a:t>
            </a:r>
            <a:r>
              <a:rPr lang="ru-RU" sz="2000" dirty="0" err="1" smtClean="0"/>
              <a:t>radically</a:t>
            </a:r>
            <a:r>
              <a:rPr lang="ru-RU" sz="2000" dirty="0" smtClean="0"/>
              <a:t> </a:t>
            </a:r>
            <a:r>
              <a:rPr lang="ru-RU" sz="2000" dirty="0" err="1" smtClean="0"/>
              <a:t>transform</a:t>
            </a:r>
            <a:r>
              <a:rPr lang="ru-RU" sz="2000" dirty="0" smtClean="0"/>
              <a:t> </a:t>
            </a:r>
            <a:r>
              <a:rPr lang="ru-RU" sz="2000" dirty="0" err="1" smtClean="0"/>
              <a:t>society</a:t>
            </a:r>
            <a:r>
              <a:rPr lang="ru-RU" sz="2000" dirty="0" smtClean="0"/>
              <a:t>, </a:t>
            </a:r>
            <a:r>
              <a:rPr lang="ru-RU" sz="2000" dirty="0" err="1" smtClean="0"/>
              <a:t>the</a:t>
            </a:r>
            <a:r>
              <a:rPr lang="ru-RU" sz="2000" dirty="0" smtClean="0"/>
              <a:t> </a:t>
            </a:r>
            <a:r>
              <a:rPr lang="ru-RU" sz="2000" dirty="0" err="1" smtClean="0"/>
              <a:t>activities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fascists</a:t>
            </a:r>
            <a:r>
              <a:rPr lang="ru-RU" sz="2000" dirty="0" smtClean="0"/>
              <a:t> — </a:t>
            </a:r>
            <a:r>
              <a:rPr lang="ru-RU" sz="2000" dirty="0" err="1" smtClean="0"/>
              <a:t>Street</a:t>
            </a:r>
            <a:r>
              <a:rPr lang="ru-RU" sz="2000" dirty="0" smtClean="0"/>
              <a:t> </a:t>
            </a:r>
            <a:r>
              <a:rPr lang="ru-RU" sz="2000" dirty="0" err="1" smtClean="0"/>
              <a:t>rallies</a:t>
            </a:r>
            <a:r>
              <a:rPr lang="ru-RU" sz="2000" dirty="0" smtClean="0"/>
              <a:t>, </a:t>
            </a:r>
            <a:r>
              <a:rPr lang="ru-RU" sz="2000" dirty="0" err="1" smtClean="0"/>
              <a:t>mass</a:t>
            </a:r>
            <a:r>
              <a:rPr lang="ru-RU" sz="2000" dirty="0" smtClean="0"/>
              <a:t> </a:t>
            </a:r>
            <a:r>
              <a:rPr lang="ru-RU" sz="2000" dirty="0" err="1" smtClean="0"/>
              <a:t>demonstrations</a:t>
            </a:r>
            <a:r>
              <a:rPr lang="ru-RU" sz="2000" dirty="0" smtClean="0"/>
              <a:t>, </a:t>
            </a:r>
            <a:r>
              <a:rPr lang="ru-RU" sz="2000" dirty="0" err="1" smtClean="0"/>
              <a:t>processions</a:t>
            </a:r>
            <a:r>
              <a:rPr lang="ru-RU" sz="2000" dirty="0" smtClean="0"/>
              <a:t> </a:t>
            </a:r>
            <a:r>
              <a:rPr lang="ru-RU" sz="2000" dirty="0" err="1" smtClean="0"/>
              <a:t>and</a:t>
            </a:r>
            <a:r>
              <a:rPr lang="ru-RU" sz="2000" dirty="0" smtClean="0"/>
              <a:t> </a:t>
            </a:r>
            <a:r>
              <a:rPr lang="ru-RU" sz="2000" dirty="0" err="1" smtClean="0"/>
              <a:t>other</a:t>
            </a:r>
            <a:r>
              <a:rPr lang="ru-RU" sz="2000" dirty="0" smtClean="0"/>
              <a:t> </a:t>
            </a:r>
            <a:r>
              <a:rPr lang="ru-RU" sz="2000" dirty="0" err="1" smtClean="0"/>
              <a:t>public</a:t>
            </a:r>
            <a:r>
              <a:rPr lang="ru-RU" sz="2000" dirty="0" smtClean="0"/>
              <a:t> </a:t>
            </a:r>
            <a:r>
              <a:rPr lang="ru-RU" sz="2000" dirty="0" err="1" smtClean="0"/>
              <a:t>appearances</a:t>
            </a:r>
            <a:r>
              <a:rPr lang="ru-RU" sz="2000" dirty="0" smtClean="0"/>
              <a:t> — </a:t>
            </a:r>
            <a:r>
              <a:rPr lang="ru-RU" sz="2000" dirty="0" err="1" smtClean="0"/>
              <a:t>were</a:t>
            </a:r>
            <a:r>
              <a:rPr lang="ru-RU" sz="2000" dirty="0" smtClean="0"/>
              <a:t> </a:t>
            </a:r>
            <a:r>
              <a:rPr lang="ru-RU" sz="2000" dirty="0" err="1" smtClean="0"/>
              <a:t>limited</a:t>
            </a:r>
            <a:r>
              <a:rPr lang="ru-RU" sz="2000" dirty="0" smtClean="0"/>
              <a:t> </a:t>
            </a:r>
            <a:r>
              <a:rPr lang="ru-RU" sz="2000" dirty="0" err="1" smtClean="0"/>
              <a:t>to</a:t>
            </a:r>
            <a:r>
              <a:rPr lang="ru-RU" sz="2000" dirty="0" smtClean="0"/>
              <a:t> </a:t>
            </a:r>
            <a:r>
              <a:rPr lang="ru-RU" sz="2000" dirty="0" err="1" smtClean="0"/>
              <a:t>ensuring</a:t>
            </a:r>
            <a:r>
              <a:rPr lang="ru-RU" sz="2000" dirty="0" smtClean="0"/>
              <a:t> </a:t>
            </a:r>
            <a:r>
              <a:rPr lang="ru-RU" sz="2000" dirty="0" err="1" smtClean="0"/>
              <a:t>applause</a:t>
            </a:r>
            <a:r>
              <a:rPr lang="ru-RU" sz="2000" dirty="0" smtClean="0"/>
              <a:t> </a:t>
            </a:r>
            <a:r>
              <a:rPr lang="ru-RU" sz="2000" dirty="0" err="1" smtClean="0"/>
              <a:t>for</a:t>
            </a:r>
            <a:r>
              <a:rPr lang="ru-RU" sz="2000" dirty="0" smtClean="0"/>
              <a:t> </a:t>
            </a:r>
            <a:r>
              <a:rPr lang="ru-RU" sz="2000" dirty="0" err="1" smtClean="0"/>
              <a:t>the</a:t>
            </a:r>
            <a:r>
              <a:rPr lang="ru-RU" sz="2000" dirty="0" smtClean="0"/>
              <a:t> </a:t>
            </a:r>
            <a:r>
              <a:rPr lang="ru-RU" sz="2000" dirty="0" err="1" smtClean="0"/>
              <a:t>Duce</a:t>
            </a:r>
            <a:r>
              <a:rPr lang="ru-RU" sz="2000" dirty="0" smtClean="0"/>
              <a:t>, </a:t>
            </a:r>
            <a:r>
              <a:rPr lang="ru-RU" sz="2000" dirty="0" err="1" smtClean="0"/>
              <a:t>the</a:t>
            </a:r>
            <a:r>
              <a:rPr lang="ru-RU" sz="2000" dirty="0" smtClean="0"/>
              <a:t> </a:t>
            </a:r>
            <a:r>
              <a:rPr lang="ru-RU" sz="2000" dirty="0" err="1" smtClean="0"/>
              <a:t>new</a:t>
            </a:r>
            <a:r>
              <a:rPr lang="ru-RU" sz="2000" dirty="0" smtClean="0"/>
              <a:t> </a:t>
            </a:r>
            <a:r>
              <a:rPr lang="ru-RU" sz="2000" dirty="0" err="1" smtClean="0"/>
              <a:t>Roman</a:t>
            </a:r>
            <a:r>
              <a:rPr lang="ru-RU" sz="2000" dirty="0" smtClean="0"/>
              <a:t> </a:t>
            </a:r>
            <a:r>
              <a:rPr lang="ru-RU" sz="2000" dirty="0" err="1" smtClean="0"/>
              <a:t>god</a:t>
            </a:r>
            <a:r>
              <a:rPr lang="ru-RU" sz="2000" dirty="0" smtClean="0"/>
              <a:t> — </a:t>
            </a:r>
            <a:r>
              <a:rPr lang="ru-RU" sz="2000" dirty="0" err="1" smtClean="0"/>
              <a:t>Mussolini</a:t>
            </a:r>
            <a:r>
              <a:rPr lang="ru-RU" sz="2000" dirty="0" smtClean="0"/>
              <a:t>. </a:t>
            </a:r>
            <a:endParaRPr lang="en-US" sz="2000" dirty="0" smtClean="0"/>
          </a:p>
          <a:p>
            <a:r>
              <a:rPr lang="ru-RU" sz="2000" dirty="0" err="1" smtClean="0"/>
              <a:t>Neither</a:t>
            </a:r>
            <a:r>
              <a:rPr lang="ru-RU" sz="2000" dirty="0" smtClean="0"/>
              <a:t> </a:t>
            </a:r>
            <a:r>
              <a:rPr lang="ru-RU" sz="2000" dirty="0" err="1" smtClean="0"/>
              <a:t>he</a:t>
            </a:r>
            <a:r>
              <a:rPr lang="ru-RU" sz="2000" dirty="0" smtClean="0"/>
              <a:t> </a:t>
            </a:r>
            <a:r>
              <a:rPr lang="ru-RU" sz="2000" dirty="0" err="1" smtClean="0"/>
              <a:t>nor</a:t>
            </a:r>
            <a:r>
              <a:rPr lang="ru-RU" sz="2000" dirty="0" smtClean="0"/>
              <a:t> </a:t>
            </a:r>
            <a:r>
              <a:rPr lang="ru-RU" sz="2000" dirty="0" err="1" smtClean="0"/>
              <a:t>his</a:t>
            </a:r>
            <a:r>
              <a:rPr lang="ru-RU" sz="2000" dirty="0" smtClean="0"/>
              <a:t> </a:t>
            </a:r>
            <a:r>
              <a:rPr lang="ru-RU" sz="2000" dirty="0" err="1" smtClean="0"/>
              <a:t>fascist</a:t>
            </a:r>
            <a:r>
              <a:rPr lang="ru-RU" sz="2000" dirty="0" smtClean="0"/>
              <a:t> </a:t>
            </a:r>
            <a:r>
              <a:rPr lang="ru-RU" sz="2000" dirty="0" err="1" smtClean="0"/>
              <a:t>party</a:t>
            </a:r>
            <a:r>
              <a:rPr lang="ru-RU" sz="2000" dirty="0" smtClean="0"/>
              <a:t> </a:t>
            </a:r>
            <a:r>
              <a:rPr lang="ru-RU" sz="2000" dirty="0" err="1" smtClean="0"/>
              <a:t>managed</a:t>
            </a:r>
            <a:r>
              <a:rPr lang="ru-RU" sz="2000" dirty="0" smtClean="0"/>
              <a:t> </a:t>
            </a:r>
            <a:r>
              <a:rPr lang="ru-RU" sz="2000" dirty="0" err="1" smtClean="0"/>
              <a:t>to</a:t>
            </a:r>
            <a:r>
              <a:rPr lang="ru-RU" sz="2000" dirty="0" smtClean="0"/>
              <a:t> </a:t>
            </a:r>
            <a:r>
              <a:rPr lang="ru-RU" sz="2000" dirty="0" err="1" smtClean="0"/>
              <a:t>completely</a:t>
            </a:r>
            <a:r>
              <a:rPr lang="ru-RU" sz="2000" dirty="0" smtClean="0"/>
              <a:t> </a:t>
            </a:r>
            <a:r>
              <a:rPr lang="ru-RU" sz="2000" dirty="0" err="1" smtClean="0"/>
              <a:t>subjugate</a:t>
            </a:r>
            <a:r>
              <a:rPr lang="ru-RU" sz="2000" dirty="0" smtClean="0"/>
              <a:t> </a:t>
            </a:r>
            <a:r>
              <a:rPr lang="ru-RU" sz="2000" dirty="0" err="1" smtClean="0"/>
              <a:t>the</a:t>
            </a:r>
            <a:r>
              <a:rPr lang="ru-RU" sz="2000" dirty="0" smtClean="0"/>
              <a:t> </a:t>
            </a:r>
            <a:r>
              <a:rPr lang="ru-RU" sz="2000" dirty="0" err="1" smtClean="0"/>
              <a:t>Catholic</a:t>
            </a:r>
            <a:r>
              <a:rPr lang="ru-RU" sz="2000" dirty="0" smtClean="0"/>
              <a:t> </a:t>
            </a:r>
            <a:r>
              <a:rPr lang="ru-RU" sz="2000" dirty="0" err="1" smtClean="0"/>
              <a:t>Church</a:t>
            </a:r>
            <a:r>
              <a:rPr lang="ru-RU" sz="2000" dirty="0" smtClean="0"/>
              <a:t>, </a:t>
            </a:r>
            <a:r>
              <a:rPr lang="ru-RU" sz="2000" dirty="0" err="1" smtClean="0"/>
              <a:t>the</a:t>
            </a:r>
            <a:r>
              <a:rPr lang="ru-RU" sz="2000" dirty="0" smtClean="0"/>
              <a:t> </a:t>
            </a:r>
            <a:r>
              <a:rPr lang="ru-RU" sz="2000" dirty="0" err="1" smtClean="0"/>
              <a:t>monarchy</a:t>
            </a:r>
            <a:r>
              <a:rPr lang="ru-RU" sz="2000" dirty="0" smtClean="0"/>
              <a:t>, </a:t>
            </a:r>
            <a:r>
              <a:rPr lang="ru-RU" sz="2000" dirty="0" err="1" smtClean="0"/>
              <a:t>the</a:t>
            </a:r>
            <a:r>
              <a:rPr lang="ru-RU" sz="2000" dirty="0" smtClean="0"/>
              <a:t> </a:t>
            </a:r>
            <a:r>
              <a:rPr lang="ru-RU" sz="2000" dirty="0" err="1" smtClean="0"/>
              <a:t>army</a:t>
            </a:r>
            <a:r>
              <a:rPr lang="ru-RU" sz="2000" dirty="0" smtClean="0"/>
              <a:t>, </a:t>
            </a:r>
            <a:r>
              <a:rPr lang="ru-RU" sz="2000" dirty="0" err="1" smtClean="0"/>
              <a:t>the</a:t>
            </a:r>
            <a:r>
              <a:rPr lang="ru-RU" sz="2000" dirty="0" smtClean="0"/>
              <a:t> </a:t>
            </a:r>
            <a:r>
              <a:rPr lang="ru-RU" sz="2000" dirty="0" err="1" smtClean="0"/>
              <a:t>civil</a:t>
            </a:r>
            <a:r>
              <a:rPr lang="ru-RU" sz="2000" dirty="0" smtClean="0"/>
              <a:t> </a:t>
            </a:r>
            <a:r>
              <a:rPr lang="ru-RU" sz="2000" dirty="0" err="1" smtClean="0"/>
              <a:t>service</a:t>
            </a:r>
            <a:r>
              <a:rPr lang="ru-RU" sz="2000" dirty="0" smtClean="0"/>
              <a:t>, </a:t>
            </a:r>
            <a:r>
              <a:rPr lang="ru-RU" sz="2000" dirty="0" err="1" smtClean="0"/>
              <a:t>the</a:t>
            </a:r>
            <a:r>
              <a:rPr lang="ru-RU" sz="2000" dirty="0" smtClean="0"/>
              <a:t> </a:t>
            </a:r>
            <a:r>
              <a:rPr lang="ru-RU" sz="2000" dirty="0" err="1" smtClean="0"/>
              <a:t>landed</a:t>
            </a:r>
            <a:r>
              <a:rPr lang="ru-RU" sz="2000" dirty="0" smtClean="0"/>
              <a:t> </a:t>
            </a:r>
            <a:r>
              <a:rPr lang="ru-RU" sz="2000" dirty="0" err="1" smtClean="0"/>
              <a:t>aristocracy</a:t>
            </a:r>
            <a:r>
              <a:rPr lang="ru-RU" sz="2000" dirty="0" smtClean="0"/>
              <a:t> </a:t>
            </a:r>
            <a:r>
              <a:rPr lang="ru-RU" sz="2000" dirty="0" err="1" smtClean="0"/>
              <a:t>and</a:t>
            </a:r>
            <a:r>
              <a:rPr lang="ru-RU" sz="2000" dirty="0" smtClean="0"/>
              <a:t> </a:t>
            </a:r>
            <a:r>
              <a:rPr lang="ru-RU" sz="2000" dirty="0" err="1" smtClean="0"/>
              <a:t>large</a:t>
            </a:r>
            <a:r>
              <a:rPr lang="ru-RU" sz="2000" dirty="0" smtClean="0"/>
              <a:t> </a:t>
            </a:r>
            <a:r>
              <a:rPr lang="ru-RU" sz="2000" dirty="0" err="1" smtClean="0"/>
              <a:t>industrialists</a:t>
            </a:r>
            <a:r>
              <a:rPr lang="ru-RU" sz="2000" dirty="0" smtClean="0"/>
              <a:t>, </a:t>
            </a:r>
            <a:r>
              <a:rPr lang="ru-RU" sz="2000" dirty="0" err="1" smtClean="0"/>
              <a:t>who</a:t>
            </a:r>
            <a:r>
              <a:rPr lang="ru-RU" sz="2000" dirty="0" smtClean="0"/>
              <a:t> </a:t>
            </a:r>
            <a:r>
              <a:rPr lang="ru-RU" sz="2000" dirty="0" err="1" smtClean="0"/>
              <a:t>retained</a:t>
            </a:r>
            <a:r>
              <a:rPr lang="ru-RU" sz="2000" dirty="0" smtClean="0"/>
              <a:t> a </a:t>
            </a:r>
            <a:r>
              <a:rPr lang="ru-RU" sz="2000" dirty="0" err="1" smtClean="0"/>
              <a:t>certain</a:t>
            </a:r>
            <a:r>
              <a:rPr lang="ru-RU" sz="2000" dirty="0" smtClean="0"/>
              <a:t> </a:t>
            </a:r>
            <a:r>
              <a:rPr lang="ru-RU" sz="2000" dirty="0" err="1" smtClean="0"/>
              <a:t>independence</a:t>
            </a:r>
            <a:r>
              <a:rPr lang="ru-RU" sz="2000" dirty="0" smtClean="0"/>
              <a:t> </a:t>
            </a:r>
            <a:r>
              <a:rPr lang="ru-RU" sz="2000" dirty="0" err="1" smtClean="0"/>
              <a:t>from</a:t>
            </a:r>
            <a:r>
              <a:rPr lang="ru-RU" sz="2000" dirty="0" smtClean="0"/>
              <a:t> </a:t>
            </a:r>
            <a:r>
              <a:rPr lang="ru-RU" sz="2000" dirty="0" err="1" smtClean="0"/>
              <a:t>the</a:t>
            </a:r>
            <a:r>
              <a:rPr lang="ru-RU" sz="2000" dirty="0" smtClean="0"/>
              <a:t> </a:t>
            </a:r>
            <a:r>
              <a:rPr lang="ru-RU" sz="2000" dirty="0" err="1" smtClean="0"/>
              <a:t>control</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fascist</a:t>
            </a:r>
            <a:r>
              <a:rPr lang="ru-RU" sz="2000" dirty="0" smtClean="0"/>
              <a:t> </a:t>
            </a:r>
            <a:r>
              <a:rPr lang="ru-RU" sz="2000" dirty="0" err="1" smtClean="0"/>
              <a:t>party</a:t>
            </a:r>
            <a:r>
              <a:rPr lang="ru-RU" sz="2000" dirty="0" smtClean="0"/>
              <a:t>.</a:t>
            </a:r>
            <a:endParaRPr lang="ru-RU" sz="2000" dirty="0"/>
          </a:p>
        </p:txBody>
      </p:sp>
    </p:spTree>
    <p:extLst>
      <p:ext uri="{BB962C8B-B14F-4D97-AF65-F5344CB8AC3E}">
        <p14:creationId xmlns:p14="http://schemas.microsoft.com/office/powerpoint/2010/main" val="1679760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81000"/>
            <a:ext cx="8458200" cy="5693866"/>
          </a:xfrm>
          <a:prstGeom prst="rect">
            <a:avLst/>
          </a:prstGeom>
        </p:spPr>
        <p:txBody>
          <a:bodyPr wrap="square">
            <a:spAutoFit/>
          </a:bodyPr>
          <a:lstStyle/>
          <a:p>
            <a:r>
              <a:rPr lang="ru-RU" sz="2800" dirty="0" err="1" smtClean="0"/>
              <a:t>In</a:t>
            </a:r>
            <a:r>
              <a:rPr lang="ru-RU" sz="2800" dirty="0" smtClean="0"/>
              <a:t> </a:t>
            </a:r>
            <a:r>
              <a:rPr lang="ru-RU" sz="2800" dirty="0" err="1" smtClean="0"/>
              <a:t>Russia</a:t>
            </a:r>
            <a:r>
              <a:rPr lang="ru-RU" sz="2800" dirty="0" smtClean="0"/>
              <a:t>, </a:t>
            </a:r>
            <a:r>
              <a:rPr lang="ru-RU" sz="2800" dirty="0" err="1" smtClean="0"/>
              <a:t>populist</a:t>
            </a:r>
            <a:r>
              <a:rPr lang="ru-RU" sz="2800" dirty="0" smtClean="0"/>
              <a:t> </a:t>
            </a:r>
            <a:r>
              <a:rPr lang="ru-RU" sz="2800" dirty="0" err="1" smtClean="0"/>
              <a:t>mobilizers</a:t>
            </a:r>
            <a:r>
              <a:rPr lang="ru-RU" sz="2800" dirty="0" smtClean="0"/>
              <a:t> </a:t>
            </a:r>
            <a:r>
              <a:rPr lang="ru-RU" sz="2800" dirty="0" err="1" smtClean="0"/>
              <a:t>also</a:t>
            </a:r>
            <a:r>
              <a:rPr lang="ru-RU" sz="2800" dirty="0" smtClean="0"/>
              <a:t> </a:t>
            </a:r>
            <a:r>
              <a:rPr lang="ru-RU" sz="2800" dirty="0" err="1" smtClean="0"/>
              <a:t>lost</a:t>
            </a:r>
            <a:r>
              <a:rPr lang="ru-RU" sz="2800" dirty="0" smtClean="0"/>
              <a:t> </a:t>
            </a:r>
            <a:r>
              <a:rPr lang="ru-RU" sz="2800" dirty="0" err="1" smtClean="0"/>
              <a:t>control</a:t>
            </a:r>
            <a:r>
              <a:rPr lang="ru-RU" sz="2800" dirty="0" smtClean="0"/>
              <a:t> </a:t>
            </a:r>
            <a:r>
              <a:rPr lang="ru-RU" sz="2800" dirty="0" err="1" smtClean="0"/>
              <a:t>of</a:t>
            </a:r>
            <a:r>
              <a:rPr lang="ru-RU" sz="2800" dirty="0" smtClean="0"/>
              <a:t> </a:t>
            </a:r>
            <a:r>
              <a:rPr lang="ru-RU" sz="2800" dirty="0" err="1" smtClean="0"/>
              <a:t>society</a:t>
            </a:r>
            <a:r>
              <a:rPr lang="ru-RU" sz="2800" dirty="0" smtClean="0"/>
              <a:t> </a:t>
            </a:r>
            <a:r>
              <a:rPr lang="ru-RU" sz="2800" dirty="0" err="1" smtClean="0"/>
              <a:t>at</a:t>
            </a:r>
            <a:r>
              <a:rPr lang="ru-RU" sz="2800" dirty="0" smtClean="0"/>
              <a:t> </a:t>
            </a:r>
            <a:r>
              <a:rPr lang="ru-RU" sz="2800" dirty="0" err="1" smtClean="0"/>
              <a:t>the</a:t>
            </a:r>
            <a:r>
              <a:rPr lang="ru-RU" sz="2800" dirty="0" smtClean="0"/>
              <a:t> </a:t>
            </a:r>
            <a:r>
              <a:rPr lang="ru-RU" sz="2800" dirty="0" err="1" smtClean="0"/>
              <a:t>end</a:t>
            </a:r>
            <a:r>
              <a:rPr lang="ru-RU" sz="2800" dirty="0" smtClean="0"/>
              <a:t> </a:t>
            </a:r>
            <a:r>
              <a:rPr lang="ru-RU" sz="2800" dirty="0" err="1" smtClean="0"/>
              <a:t>of</a:t>
            </a:r>
            <a:r>
              <a:rPr lang="ru-RU" sz="2800" dirty="0" smtClean="0"/>
              <a:t> 1917. </a:t>
            </a:r>
            <a:r>
              <a:rPr lang="ru-RU" sz="2800" dirty="0" err="1" smtClean="0"/>
              <a:t>Lenin</a:t>
            </a:r>
            <a:r>
              <a:rPr lang="ru-RU" sz="2800" dirty="0" smtClean="0"/>
              <a:t> </a:t>
            </a:r>
            <a:r>
              <a:rPr lang="ru-RU" sz="2800" dirty="0" err="1" smtClean="0"/>
              <a:t>established</a:t>
            </a:r>
            <a:r>
              <a:rPr lang="ru-RU" sz="2800" dirty="0" smtClean="0"/>
              <a:t>, </a:t>
            </a:r>
            <a:r>
              <a:rPr lang="ru-RU" sz="2800" dirty="0" err="1" smtClean="0"/>
              <a:t>and</a:t>
            </a:r>
            <a:r>
              <a:rPr lang="ru-RU" sz="2800" dirty="0" smtClean="0"/>
              <a:t> </a:t>
            </a:r>
            <a:r>
              <a:rPr lang="ru-RU" sz="2800" dirty="0" err="1" smtClean="0"/>
              <a:t>Stalin</a:t>
            </a:r>
            <a:r>
              <a:rPr lang="ru-RU" sz="2800" dirty="0" smtClean="0"/>
              <a:t> </a:t>
            </a:r>
            <a:r>
              <a:rPr lang="ru-RU" sz="2800" dirty="0" err="1" smtClean="0"/>
              <a:t>after</a:t>
            </a:r>
            <a:r>
              <a:rPr lang="ru-RU" sz="2800" dirty="0" smtClean="0"/>
              <a:t> </a:t>
            </a:r>
            <a:r>
              <a:rPr lang="ru-RU" sz="2800" dirty="0" err="1" smtClean="0"/>
              <a:t>him</a:t>
            </a:r>
            <a:r>
              <a:rPr lang="ru-RU" sz="2800" dirty="0" smtClean="0"/>
              <a:t> </a:t>
            </a:r>
            <a:r>
              <a:rPr lang="ru-RU" sz="2800" dirty="0" err="1" smtClean="0"/>
              <a:t>strengthened</a:t>
            </a:r>
            <a:r>
              <a:rPr lang="ru-RU" sz="2800" dirty="0" smtClean="0"/>
              <a:t>, </a:t>
            </a:r>
            <a:r>
              <a:rPr lang="ru-RU" sz="2800" dirty="0" err="1" smtClean="0"/>
              <a:t>an</a:t>
            </a:r>
            <a:r>
              <a:rPr lang="ru-RU" sz="2800" dirty="0" smtClean="0"/>
              <a:t> </a:t>
            </a:r>
            <a:r>
              <a:rPr lang="ru-RU" sz="2800" dirty="0" err="1" smtClean="0"/>
              <a:t>elitist</a:t>
            </a:r>
            <a:r>
              <a:rPr lang="ru-RU" sz="2800" dirty="0" smtClean="0"/>
              <a:t> </a:t>
            </a:r>
            <a:r>
              <a:rPr lang="ru-RU" sz="2800" dirty="0" err="1" smtClean="0"/>
              <a:t>mobilization</a:t>
            </a:r>
            <a:r>
              <a:rPr lang="ru-RU" sz="2800" dirty="0" smtClean="0"/>
              <a:t> </a:t>
            </a:r>
            <a:r>
              <a:rPr lang="ru-RU" sz="2800" dirty="0" err="1" smtClean="0"/>
              <a:t>system</a:t>
            </a:r>
            <a:r>
              <a:rPr lang="ru-RU" sz="2800" dirty="0" smtClean="0"/>
              <a:t>, </a:t>
            </a:r>
            <a:r>
              <a:rPr lang="ru-RU" sz="2800" dirty="0" err="1" smtClean="0"/>
              <a:t>the</a:t>
            </a:r>
            <a:r>
              <a:rPr lang="ru-RU" sz="2800" dirty="0" smtClean="0"/>
              <a:t> </a:t>
            </a:r>
            <a:r>
              <a:rPr lang="ru-RU" sz="2800" dirty="0" err="1" smtClean="0"/>
              <a:t>purpose</a:t>
            </a:r>
            <a:r>
              <a:rPr lang="ru-RU" sz="2800" dirty="0" smtClean="0"/>
              <a:t> </a:t>
            </a:r>
            <a:r>
              <a:rPr lang="ru-RU" sz="2800" dirty="0" err="1" smtClean="0"/>
              <a:t>of</a:t>
            </a:r>
            <a:r>
              <a:rPr lang="ru-RU" sz="2800" dirty="0" smtClean="0"/>
              <a:t> </a:t>
            </a:r>
            <a:r>
              <a:rPr lang="ru-RU" sz="2800" dirty="0" err="1" smtClean="0"/>
              <a:t>which</a:t>
            </a:r>
            <a:r>
              <a:rPr lang="ru-RU" sz="2800" dirty="0" smtClean="0"/>
              <a:t> </a:t>
            </a:r>
            <a:r>
              <a:rPr lang="ru-RU" sz="2800" dirty="0" err="1" smtClean="0"/>
              <a:t>was</a:t>
            </a:r>
            <a:r>
              <a:rPr lang="ru-RU" sz="2800" dirty="0" smtClean="0"/>
              <a:t> </a:t>
            </a:r>
            <a:r>
              <a:rPr lang="ru-RU" sz="2800" dirty="0" err="1" smtClean="0"/>
              <a:t>the</a:t>
            </a:r>
            <a:r>
              <a:rPr lang="ru-RU" sz="2800" dirty="0" smtClean="0"/>
              <a:t> </a:t>
            </a:r>
            <a:r>
              <a:rPr lang="ru-RU" sz="2800" dirty="0" err="1" smtClean="0"/>
              <a:t>industrialization</a:t>
            </a:r>
            <a:r>
              <a:rPr lang="ru-RU" sz="2800" dirty="0" smtClean="0"/>
              <a:t> </a:t>
            </a:r>
            <a:r>
              <a:rPr lang="ru-RU" sz="2800" dirty="0" err="1" smtClean="0"/>
              <a:t>of</a:t>
            </a:r>
            <a:r>
              <a:rPr lang="ru-RU" sz="2800" dirty="0" smtClean="0"/>
              <a:t> </a:t>
            </a:r>
            <a:r>
              <a:rPr lang="ru-RU" sz="2800" dirty="0" err="1" smtClean="0"/>
              <a:t>the</a:t>
            </a:r>
            <a:r>
              <a:rPr lang="ru-RU" sz="2800" dirty="0" smtClean="0"/>
              <a:t> </a:t>
            </a:r>
            <a:r>
              <a:rPr lang="ru-RU" sz="2800" dirty="0" err="1" smtClean="0"/>
              <a:t>country</a:t>
            </a:r>
            <a:r>
              <a:rPr lang="ru-RU" sz="2800" dirty="0" smtClean="0"/>
              <a:t>. </a:t>
            </a:r>
            <a:endParaRPr lang="en-US" sz="2800" dirty="0" smtClean="0"/>
          </a:p>
          <a:p>
            <a:r>
              <a:rPr lang="ru-RU" sz="2800" dirty="0" err="1" smtClean="0"/>
              <a:t>Claiming</a:t>
            </a:r>
            <a:r>
              <a:rPr lang="ru-RU" sz="2800" dirty="0" smtClean="0"/>
              <a:t> </a:t>
            </a:r>
            <a:r>
              <a:rPr lang="ru-RU" sz="2800" dirty="0" err="1" smtClean="0"/>
              <a:t>to</a:t>
            </a:r>
            <a:r>
              <a:rPr lang="ru-RU" sz="2800" dirty="0" smtClean="0"/>
              <a:t> </a:t>
            </a:r>
            <a:r>
              <a:rPr lang="ru-RU" sz="2800" dirty="0" err="1" smtClean="0"/>
              <a:t>rule</a:t>
            </a:r>
            <a:r>
              <a:rPr lang="ru-RU" sz="2800" dirty="0" smtClean="0"/>
              <a:t> </a:t>
            </a:r>
            <a:r>
              <a:rPr lang="ru-RU" sz="2800" dirty="0" err="1" smtClean="0"/>
              <a:t>on</a:t>
            </a:r>
            <a:r>
              <a:rPr lang="ru-RU" sz="2800" dirty="0" smtClean="0"/>
              <a:t> </a:t>
            </a:r>
            <a:r>
              <a:rPr lang="ru-RU" sz="2800" dirty="0" err="1" smtClean="0"/>
              <a:t>behalf</a:t>
            </a:r>
            <a:r>
              <a:rPr lang="ru-RU" sz="2800" dirty="0" smtClean="0"/>
              <a:t> </a:t>
            </a:r>
            <a:r>
              <a:rPr lang="ru-RU" sz="2800" dirty="0" err="1" smtClean="0"/>
              <a:t>of</a:t>
            </a:r>
            <a:r>
              <a:rPr lang="ru-RU" sz="2800" dirty="0" smtClean="0"/>
              <a:t> </a:t>
            </a:r>
            <a:r>
              <a:rPr lang="ru-RU" sz="2800" dirty="0" err="1" smtClean="0"/>
              <a:t>the</a:t>
            </a:r>
            <a:r>
              <a:rPr lang="ru-RU" sz="2800" dirty="0" smtClean="0"/>
              <a:t> </a:t>
            </a:r>
            <a:r>
              <a:rPr lang="ru-RU" sz="2800" dirty="0" err="1" smtClean="0"/>
              <a:t>proletariat</a:t>
            </a:r>
            <a:r>
              <a:rPr lang="ru-RU" sz="2800" dirty="0" smtClean="0"/>
              <a:t> </a:t>
            </a:r>
            <a:r>
              <a:rPr lang="ru-RU" sz="2800" dirty="0" err="1" smtClean="0"/>
              <a:t>and</a:t>
            </a:r>
            <a:r>
              <a:rPr lang="ru-RU" sz="2800" dirty="0" smtClean="0"/>
              <a:t> </a:t>
            </a:r>
            <a:r>
              <a:rPr lang="ru-RU" sz="2800" dirty="0" err="1" smtClean="0"/>
              <a:t>the</a:t>
            </a:r>
            <a:r>
              <a:rPr lang="ru-RU" sz="2800" dirty="0" smtClean="0"/>
              <a:t> </a:t>
            </a:r>
            <a:r>
              <a:rPr lang="ru-RU" sz="2800" dirty="0" err="1" smtClean="0"/>
              <a:t>poorest</a:t>
            </a:r>
            <a:r>
              <a:rPr lang="ru-RU" sz="2800" dirty="0" smtClean="0"/>
              <a:t> </a:t>
            </a:r>
            <a:r>
              <a:rPr lang="ru-RU" sz="2800" dirty="0" err="1" smtClean="0"/>
              <a:t>peasantry</a:t>
            </a:r>
            <a:r>
              <a:rPr lang="ru-RU" sz="2800" dirty="0" smtClean="0"/>
              <a:t>, </a:t>
            </a:r>
            <a:r>
              <a:rPr lang="ru-RU" sz="2800" dirty="0" err="1" smtClean="0"/>
              <a:t>Soviet</a:t>
            </a:r>
            <a:r>
              <a:rPr lang="ru-RU" sz="2800" dirty="0" smtClean="0"/>
              <a:t> </a:t>
            </a:r>
            <a:r>
              <a:rPr lang="ru-RU" sz="2800" dirty="0" err="1" smtClean="0"/>
              <a:t>leaders</a:t>
            </a:r>
            <a:r>
              <a:rPr lang="ru-RU" sz="2800" dirty="0" smtClean="0"/>
              <a:t> </a:t>
            </a:r>
            <a:r>
              <a:rPr lang="ru-RU" sz="2800" dirty="0" err="1" smtClean="0"/>
              <a:t>crushed</a:t>
            </a:r>
            <a:r>
              <a:rPr lang="ru-RU" sz="2800" dirty="0" smtClean="0"/>
              <a:t> </a:t>
            </a:r>
            <a:r>
              <a:rPr lang="ru-RU" sz="2800" dirty="0" err="1" smtClean="0"/>
              <a:t>independent</a:t>
            </a:r>
            <a:r>
              <a:rPr lang="ru-RU" sz="2800" dirty="0" smtClean="0"/>
              <a:t> </a:t>
            </a:r>
            <a:r>
              <a:rPr lang="ru-RU" sz="2800" dirty="0" err="1" smtClean="0"/>
              <a:t>trade</a:t>
            </a:r>
            <a:r>
              <a:rPr lang="ru-RU" sz="2800" dirty="0" smtClean="0"/>
              <a:t> </a:t>
            </a:r>
            <a:r>
              <a:rPr lang="ru-RU" sz="2800" dirty="0" err="1" smtClean="0"/>
              <a:t>unions</a:t>
            </a:r>
            <a:r>
              <a:rPr lang="ru-RU" sz="2800" dirty="0" smtClean="0"/>
              <a:t>, </a:t>
            </a:r>
            <a:r>
              <a:rPr lang="ru-RU" sz="2800" dirty="0" err="1" smtClean="0"/>
              <a:t>suppressed</a:t>
            </a:r>
            <a:r>
              <a:rPr lang="ru-RU" sz="2800" dirty="0" smtClean="0"/>
              <a:t> </a:t>
            </a:r>
            <a:r>
              <a:rPr lang="ru-RU" sz="2800" dirty="0" err="1" smtClean="0"/>
              <a:t>peasant</a:t>
            </a:r>
            <a:r>
              <a:rPr lang="ru-RU" sz="2800" dirty="0" smtClean="0"/>
              <a:t> </a:t>
            </a:r>
            <a:r>
              <a:rPr lang="ru-RU" sz="2800" dirty="0" err="1" smtClean="0"/>
              <a:t>movements</a:t>
            </a:r>
            <a:r>
              <a:rPr lang="ru-RU" sz="2800" dirty="0" smtClean="0"/>
              <a:t>, </a:t>
            </a:r>
            <a:r>
              <a:rPr lang="ru-RU" sz="2800" dirty="0" err="1" smtClean="0"/>
              <a:t>destroyed</a:t>
            </a:r>
            <a:r>
              <a:rPr lang="ru-RU" sz="2800" dirty="0" smtClean="0"/>
              <a:t> </a:t>
            </a:r>
            <a:r>
              <a:rPr lang="ru-RU" sz="2800" dirty="0" err="1" smtClean="0"/>
              <a:t>self-governing</a:t>
            </a:r>
            <a:r>
              <a:rPr lang="ru-RU" sz="2800" dirty="0" smtClean="0"/>
              <a:t> </a:t>
            </a:r>
            <a:r>
              <a:rPr lang="ru-RU" sz="2800" dirty="0" err="1" smtClean="0"/>
              <a:t>peasant</a:t>
            </a:r>
            <a:r>
              <a:rPr lang="ru-RU" sz="2800" dirty="0" smtClean="0"/>
              <a:t> </a:t>
            </a:r>
            <a:r>
              <a:rPr lang="ru-RU" sz="2800" dirty="0" err="1" smtClean="0"/>
              <a:t>and</a:t>
            </a:r>
            <a:r>
              <a:rPr lang="ru-RU" sz="2800" dirty="0" smtClean="0"/>
              <a:t> </a:t>
            </a:r>
            <a:r>
              <a:rPr lang="ru-RU" sz="2800" dirty="0" err="1" smtClean="0"/>
              <a:t>weakened</a:t>
            </a:r>
            <a:r>
              <a:rPr lang="ru-RU" sz="2800" dirty="0" smtClean="0"/>
              <a:t> </a:t>
            </a:r>
            <a:r>
              <a:rPr lang="ru-RU" sz="2800" dirty="0" err="1" smtClean="0"/>
              <a:t>local</a:t>
            </a:r>
            <a:r>
              <a:rPr lang="ru-RU" sz="2800" dirty="0" smtClean="0"/>
              <a:t> </a:t>
            </a:r>
            <a:r>
              <a:rPr lang="ru-RU" sz="2800" dirty="0" err="1" smtClean="0"/>
              <a:t>councils</a:t>
            </a:r>
            <a:r>
              <a:rPr lang="ru-RU" sz="2800" dirty="0" smtClean="0"/>
              <a:t> </a:t>
            </a:r>
            <a:r>
              <a:rPr lang="ru-RU" sz="2800" dirty="0" err="1" smtClean="0"/>
              <a:t>consisting</a:t>
            </a:r>
            <a:r>
              <a:rPr lang="ru-RU" sz="2800" dirty="0" smtClean="0"/>
              <a:t> </a:t>
            </a:r>
            <a:r>
              <a:rPr lang="ru-RU" sz="2800" dirty="0" err="1" smtClean="0"/>
              <a:t>of</a:t>
            </a:r>
            <a:r>
              <a:rPr lang="ru-RU" sz="2800" dirty="0" smtClean="0"/>
              <a:t> </a:t>
            </a:r>
            <a:r>
              <a:rPr lang="ru-RU" sz="2800" dirty="0" err="1" smtClean="0"/>
              <a:t>elected</a:t>
            </a:r>
            <a:r>
              <a:rPr lang="ru-RU" sz="2800" dirty="0" smtClean="0"/>
              <a:t> </a:t>
            </a:r>
            <a:r>
              <a:rPr lang="ru-RU" sz="2800" dirty="0" err="1" smtClean="0"/>
              <a:t>delegates</a:t>
            </a:r>
            <a:r>
              <a:rPr lang="ru-RU" sz="2800" dirty="0" smtClean="0"/>
              <a:t>. </a:t>
            </a:r>
            <a:r>
              <a:rPr lang="ru-RU" sz="2800" dirty="0" err="1" smtClean="0"/>
              <a:t>In</a:t>
            </a:r>
            <a:r>
              <a:rPr lang="ru-RU" sz="2800" dirty="0" smtClean="0"/>
              <a:t> </a:t>
            </a:r>
            <a:r>
              <a:rPr lang="ru-RU" sz="2800" dirty="0" err="1" smtClean="0"/>
              <a:t>their</a:t>
            </a:r>
            <a:r>
              <a:rPr lang="ru-RU" sz="2800" dirty="0" smtClean="0"/>
              <a:t> </a:t>
            </a:r>
            <a:r>
              <a:rPr lang="ru-RU" sz="2800" dirty="0" err="1" smtClean="0"/>
              <a:t>place</a:t>
            </a:r>
            <a:r>
              <a:rPr lang="ru-RU" sz="2800" dirty="0" smtClean="0"/>
              <a:t>, a </a:t>
            </a:r>
            <a:r>
              <a:rPr lang="ru-RU" sz="2800" dirty="0" err="1" smtClean="0"/>
              <a:t>centralized</a:t>
            </a:r>
            <a:r>
              <a:rPr lang="ru-RU" sz="2800" dirty="0" smtClean="0"/>
              <a:t> </a:t>
            </a:r>
            <a:r>
              <a:rPr lang="ru-RU" sz="2800" dirty="0" err="1" smtClean="0"/>
              <a:t>state</a:t>
            </a:r>
            <a:r>
              <a:rPr lang="ru-RU" sz="2800" dirty="0" smtClean="0"/>
              <a:t>, a </a:t>
            </a:r>
            <a:r>
              <a:rPr lang="ru-RU" sz="2800" dirty="0" err="1" smtClean="0"/>
              <a:t>one-party</a:t>
            </a:r>
            <a:r>
              <a:rPr lang="ru-RU" sz="2800" dirty="0" smtClean="0"/>
              <a:t> </a:t>
            </a:r>
            <a:r>
              <a:rPr lang="ru-RU" sz="2800" dirty="0" err="1" smtClean="0"/>
              <a:t>system</a:t>
            </a:r>
            <a:r>
              <a:rPr lang="ru-RU" sz="2800" dirty="0" smtClean="0"/>
              <a:t> </a:t>
            </a:r>
            <a:r>
              <a:rPr lang="ru-RU" sz="2800" dirty="0" err="1" smtClean="0"/>
              <a:t>and</a:t>
            </a:r>
            <a:r>
              <a:rPr lang="ru-RU" sz="2800" dirty="0" smtClean="0"/>
              <a:t> a </a:t>
            </a:r>
            <a:r>
              <a:rPr lang="ru-RU" sz="2800" dirty="0" err="1" smtClean="0"/>
              <a:t>powerful</a:t>
            </a:r>
            <a:r>
              <a:rPr lang="ru-RU" sz="2800" dirty="0" smtClean="0"/>
              <a:t> </a:t>
            </a:r>
            <a:r>
              <a:rPr lang="ru-RU" sz="2800" dirty="0" err="1" smtClean="0"/>
              <a:t>secret</a:t>
            </a:r>
            <a:r>
              <a:rPr lang="ru-RU" sz="2800" dirty="0" smtClean="0"/>
              <a:t> </a:t>
            </a:r>
            <a:r>
              <a:rPr lang="ru-RU" sz="2800" dirty="0" err="1" smtClean="0"/>
              <a:t>police</a:t>
            </a:r>
            <a:r>
              <a:rPr lang="ru-RU" sz="2800" dirty="0" smtClean="0"/>
              <a:t> </a:t>
            </a:r>
            <a:r>
              <a:rPr lang="ru-RU" sz="2800" dirty="0" err="1" smtClean="0"/>
              <a:t>came</a:t>
            </a:r>
            <a:r>
              <a:rPr lang="ru-RU" sz="2800" dirty="0" smtClean="0"/>
              <a:t> </a:t>
            </a:r>
            <a:r>
              <a:rPr lang="ru-RU" sz="2800" dirty="0" err="1" smtClean="0"/>
              <a:t>to</a:t>
            </a:r>
            <a:r>
              <a:rPr lang="ru-RU" sz="2800" dirty="0" smtClean="0"/>
              <a:t> </a:t>
            </a:r>
            <a:r>
              <a:rPr lang="ru-RU" sz="2800" dirty="0" err="1" smtClean="0"/>
              <a:t>rule</a:t>
            </a:r>
            <a:r>
              <a:rPr lang="ru-RU" sz="2800" dirty="0" smtClean="0"/>
              <a:t> </a:t>
            </a:r>
            <a:r>
              <a:rPr lang="ru-RU" sz="2800" dirty="0" err="1" smtClean="0"/>
              <a:t>the</a:t>
            </a:r>
            <a:r>
              <a:rPr lang="ru-RU" sz="2800" dirty="0" smtClean="0"/>
              <a:t> </a:t>
            </a:r>
            <a:r>
              <a:rPr lang="ru-RU" sz="2800" dirty="0" err="1" smtClean="0"/>
              <a:t>Soviet</a:t>
            </a:r>
            <a:r>
              <a:rPr lang="ru-RU" sz="2800" dirty="0" smtClean="0"/>
              <a:t> </a:t>
            </a:r>
            <a:r>
              <a:rPr lang="ru-RU" sz="2800" dirty="0" err="1" smtClean="0"/>
              <a:t>Union</a:t>
            </a:r>
            <a:r>
              <a:rPr lang="ru-RU" sz="2800" dirty="0" smtClean="0"/>
              <a:t>.</a:t>
            </a:r>
            <a:endParaRPr lang="ru-RU" sz="2800" dirty="0"/>
          </a:p>
        </p:txBody>
      </p:sp>
    </p:spTree>
    <p:extLst>
      <p:ext uri="{BB962C8B-B14F-4D97-AF65-F5344CB8AC3E}">
        <p14:creationId xmlns:p14="http://schemas.microsoft.com/office/powerpoint/2010/main" val="4250764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r>
              <a:rPr lang="en-US" dirty="0"/>
              <a:t>The elitist mobilization system in North </a:t>
            </a:r>
            <a:r>
              <a:rPr lang="en-US" dirty="0" smtClean="0"/>
              <a:t>Korea</a:t>
            </a:r>
            <a:endParaRPr lang="ru-RU" dirty="0"/>
          </a:p>
        </p:txBody>
      </p:sp>
      <p:sp>
        <p:nvSpPr>
          <p:cNvPr id="3" name="Текст 2"/>
          <p:cNvSpPr>
            <a:spLocks noGrp="1"/>
          </p:cNvSpPr>
          <p:nvPr>
            <p:ph type="body" idx="1"/>
          </p:nvPr>
        </p:nvSpPr>
        <p:spPr>
          <a:xfrm>
            <a:off x="304800" y="1143001"/>
            <a:ext cx="8458199" cy="5486400"/>
          </a:xfrm>
        </p:spPr>
        <p:txBody>
          <a:bodyPr/>
          <a:lstStyle/>
          <a:p>
            <a:r>
              <a:rPr lang="en-US" sz="2000" dirty="0" smtClean="0">
                <a:latin typeface="Arial" panose="020B0604020202020204" pitchFamily="34" charset="0"/>
                <a:cs typeface="Arial" panose="020B0604020202020204" pitchFamily="34" charset="0"/>
              </a:rPr>
              <a:t>From </a:t>
            </a:r>
            <a:r>
              <a:rPr lang="en-US" sz="2000" dirty="0">
                <a:latin typeface="Arial" panose="020B0604020202020204" pitchFamily="34" charset="0"/>
                <a:cs typeface="Arial" panose="020B0604020202020204" pitchFamily="34" charset="0"/>
              </a:rPr>
              <a:t>1948 to 1992, the Democratic People's Republic of Korea (</a:t>
            </a:r>
            <a:r>
              <a:rPr lang="en-US" sz="2000" dirty="0" err="1">
                <a:latin typeface="Arial" panose="020B0604020202020204" pitchFamily="34" charset="0"/>
                <a:cs typeface="Arial" panose="020B0604020202020204" pitchFamily="34" charset="0"/>
              </a:rPr>
              <a:t>DPRK</a:t>
            </a:r>
            <a:r>
              <a:rPr lang="en-US" sz="2000" dirty="0">
                <a:latin typeface="Arial" panose="020B0604020202020204" pitchFamily="34" charset="0"/>
                <a:cs typeface="Arial" panose="020B0604020202020204" pitchFamily="34" charset="0"/>
              </a:rPr>
              <a:t>), led by President Kim Il Sung, was the embodiment of the Stalinist model of the elitist mobilization system.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Its </a:t>
            </a:r>
            <a:r>
              <a:rPr lang="en-US" sz="2000" dirty="0">
                <a:latin typeface="Arial" panose="020B0604020202020204" pitchFamily="34" charset="0"/>
                <a:cs typeface="Arial" panose="020B0604020202020204" pitchFamily="34" charset="0"/>
              </a:rPr>
              <a:t>"Great Leader" asserted an ideology that was a mixture of Korean nationalism with elements of Marxism–Leninism, among which were, in particular, provisions on the vanguard role of the party, democratic centralism and state socialism. Structurally, the regime mobilized the masses for socialist construction.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Society </a:t>
            </a:r>
            <a:r>
              <a:rPr lang="en-US" sz="2000" dirty="0">
                <a:latin typeface="Arial" panose="020B0604020202020204" pitchFamily="34" charset="0"/>
                <a:cs typeface="Arial" panose="020B0604020202020204" pitchFamily="34" charset="0"/>
              </a:rPr>
              <a:t>was militarized. A strong state has introduced total regulation of the life of the population. The central government made extensive use of violence (physical, economic, ideological), maintained strict coordination, existed separately from public associations and actively acted.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Public </a:t>
            </a:r>
            <a:r>
              <a:rPr lang="en-US" sz="2000" dirty="0">
                <a:latin typeface="Arial" panose="020B0604020202020204" pitchFamily="34" charset="0"/>
                <a:cs typeface="Arial" panose="020B0604020202020204" pitchFamily="34" charset="0"/>
              </a:rPr>
              <a:t>policy was focused on rapid industrialization. In behavioral terms, the rule of President Kim Il Sung was a cult of personality. The participation of the masses in politics was neither voluntary nor spontaneous and was organized. In this regard, the North Korean political system is perhaps the best example of a totalitarian model that exists.</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9852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533400"/>
            <a:ext cx="8610600" cy="5847755"/>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North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Korea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similarities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bureaucratic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authoritarian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South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Korea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under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Jung-hee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Koreas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powerful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bureaucratic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authoritarian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power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asserting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strict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one-man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participated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decision-making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technocrats</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Intellectuals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journalists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unionists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established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among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figures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advocated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own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version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course</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pragmatic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technocrats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fought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ideologue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officials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North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South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Korean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echelons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engaged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values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contribute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accelerating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labor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discipline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self</a:t>
            </a:r>
            <a:r>
              <a:rPr lang="ru-RU" sz="2200" dirty="0" smtClean="0">
                <a:latin typeface="Arial" panose="020B0604020202020204" pitchFamily="34" charset="0"/>
                <a:cs typeface="Arial" panose="020B0604020202020204" pitchFamily="34" charset="0"/>
              </a:rPr>
              <a:t>–</a:t>
            </a:r>
            <a:r>
              <a:rPr lang="ru-RU" sz="2200" dirty="0" err="1" smtClean="0">
                <a:latin typeface="Arial" panose="020B0604020202020204" pitchFamily="34" charset="0"/>
                <a:cs typeface="Arial" panose="020B0604020202020204" pitchFamily="34" charset="0"/>
              </a:rPr>
              <a:t>restraint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pursuit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common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goal</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elitist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mobilization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operating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framework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North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South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Korean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bureaucratic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authoritarian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regimes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brought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certain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dividends</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5693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76200"/>
            <a:ext cx="84582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From</a:t>
            </a:r>
            <a:r>
              <a:rPr lang="ru-RU" sz="2400" dirty="0" smtClean="0">
                <a:latin typeface="Arial" panose="020B0604020202020204" pitchFamily="34" charset="0"/>
                <a:cs typeface="Arial" panose="020B0604020202020204" pitchFamily="34" charset="0"/>
              </a:rPr>
              <a:t> 1960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1980, </a:t>
            </a:r>
            <a:r>
              <a:rPr lang="ru-RU" sz="2400" dirty="0" err="1" smtClean="0">
                <a:latin typeface="Arial" panose="020B0604020202020204" pitchFamily="34" charset="0"/>
                <a:cs typeface="Arial" panose="020B0604020202020204" pitchFamily="34" charset="0"/>
              </a:rPr>
              <a:t>both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provinces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achieved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impressive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growth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implemented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rapid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industrialization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achieved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degree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giving</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special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role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human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capital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education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workers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physical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capital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technology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ensured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industrial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growth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both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conditions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conditions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capitalism</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North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South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Korea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sought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other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countries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increase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flow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capital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investments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outside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especially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joint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ventures</a:t>
            </a:r>
            <a:r>
              <a:rPr lang="ru-RU" sz="2400" dirty="0" smtClean="0">
                <a:latin typeface="Arial" panose="020B0604020202020204" pitchFamily="34" charset="0"/>
                <a:cs typeface="Arial" panose="020B0604020202020204" pitchFamily="34" charset="0"/>
              </a:rPr>
              <a:t>.</a:t>
            </a: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situation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education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health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countries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favorably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countries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80s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literacy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among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adult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exceeded</a:t>
            </a:r>
            <a:r>
              <a:rPr lang="ru-RU" sz="2400" dirty="0" smtClean="0">
                <a:latin typeface="Arial" panose="020B0604020202020204" pitchFamily="34" charset="0"/>
                <a:cs typeface="Arial" panose="020B0604020202020204" pitchFamily="34" charset="0"/>
              </a:rPr>
              <a:t> 90%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Infant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mortality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1 </a:t>
            </a:r>
            <a:r>
              <a:rPr lang="ru-RU" sz="2400" dirty="0" err="1" smtClean="0">
                <a:latin typeface="Arial" panose="020B0604020202020204" pitchFamily="34" charset="0"/>
                <a:cs typeface="Arial" panose="020B0604020202020204" pitchFamily="34" charset="0"/>
              </a:rPr>
              <a:t>year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25 </a:t>
            </a:r>
            <a:r>
              <a:rPr lang="ru-RU" sz="2400" dirty="0" err="1" smtClean="0">
                <a:latin typeface="Arial" panose="020B0604020202020204" pitchFamily="34" charset="0"/>
                <a:cs typeface="Arial" panose="020B0604020202020204" pitchFamily="34" charset="0"/>
              </a:rPr>
              <a:t>children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thousand</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average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life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expectancy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reached</a:t>
            </a:r>
            <a:r>
              <a:rPr lang="ru-RU" sz="2400" dirty="0" smtClean="0">
                <a:latin typeface="Arial" panose="020B0604020202020204" pitchFamily="34" charset="0"/>
                <a:cs typeface="Arial" panose="020B0604020202020204" pitchFamily="34" charset="0"/>
              </a:rPr>
              <a:t> 70 </a:t>
            </a:r>
            <a:r>
              <a:rPr lang="ru-RU" sz="2400" dirty="0" err="1" smtClean="0">
                <a:latin typeface="Arial" panose="020B0604020202020204" pitchFamily="34" charset="0"/>
                <a:cs typeface="Arial" panose="020B0604020202020204" pitchFamily="34" charset="0"/>
              </a:rPr>
              <a:t>years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663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04800"/>
            <a:ext cx="8458200" cy="6555641"/>
          </a:xfrm>
          <a:prstGeom prst="rect">
            <a:avLst/>
          </a:prstGeom>
        </p:spPr>
        <p:txBody>
          <a:bodyPr wrap="square">
            <a:spAutoFit/>
          </a:bodyPr>
          <a:lstStyle/>
          <a:p>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course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were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significant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differences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between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systems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North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Korean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rulers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headed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elitist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mobilization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system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exercised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deeper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control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over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population</a:t>
            </a:r>
            <a:r>
              <a:rPr lang="ru-RU" sz="2800" dirty="0" smtClean="0">
                <a:latin typeface="Arial" panose="020B0604020202020204" pitchFamily="34" charset="0"/>
                <a:cs typeface="Arial" panose="020B0604020202020204" pitchFamily="34" charset="0"/>
              </a:rPr>
              <a:t>.</a:t>
            </a:r>
          </a:p>
          <a:p>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DPRK</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characterized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by</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distinct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personality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cult</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strong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party</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lesser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degree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pluralism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greater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ideological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commitment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reconstruction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society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within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framework</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control</a:t>
            </a:r>
            <a:r>
              <a:rPr lang="ru-RU" sz="2800" dirty="0" smtClean="0">
                <a:latin typeface="Arial" panose="020B0604020202020204" pitchFamily="34" charset="0"/>
                <a:cs typeface="Arial" panose="020B0604020202020204" pitchFamily="34" charset="0"/>
              </a:rPr>
              <a:t>. </a:t>
            </a:r>
          </a:p>
          <a:p>
            <a:r>
              <a:rPr lang="ru-RU" sz="2800" dirty="0" err="1" smtClean="0">
                <a:latin typeface="Arial" panose="020B0604020202020204" pitchFamily="34" charset="0"/>
                <a:cs typeface="Arial" panose="020B0604020202020204" pitchFamily="34" charset="0"/>
              </a:rPr>
              <a:t>State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capitalism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South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allowed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private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entrepreneurship</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private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foreign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investment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greater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extent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than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socialist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DPRK</a:t>
            </a:r>
            <a:r>
              <a:rPr lang="ru-RU" sz="2800" dirty="0" smtClean="0">
                <a:latin typeface="Arial" panose="020B0604020202020204" pitchFamily="34" charset="0"/>
                <a:cs typeface="Arial" panose="020B0604020202020204" pitchFamily="34" charset="0"/>
              </a:rPr>
              <a:t>. </a:t>
            </a:r>
          </a:p>
          <a:p>
            <a:r>
              <a:rPr lang="ru-RU" sz="2800" dirty="0" err="1" smtClean="0">
                <a:latin typeface="Arial" panose="020B0604020202020204" pitchFamily="34" charset="0"/>
                <a:cs typeface="Arial" panose="020B0604020202020204" pitchFamily="34" charset="0"/>
              </a:rPr>
              <a:t>Campaigns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mobilize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masses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under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northern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regime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led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establishment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more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regulated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society</a:t>
            </a:r>
            <a:r>
              <a:rPr lang="ru-RU" sz="2800" dirty="0" smtClean="0">
                <a:latin typeface="Arial" panose="020B0604020202020204" pitchFamily="34"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7530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686800" cy="6524863"/>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Through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numerous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organizational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measures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party</a:t>
            </a:r>
            <a:r>
              <a:rPr lang="ru-RU" sz="2200" dirty="0" smtClean="0">
                <a:latin typeface="Arial" panose="020B0604020202020204" pitchFamily="34" charset="0"/>
                <a:cs typeface="Arial" panose="020B0604020202020204" pitchFamily="34" charset="0"/>
              </a:rPr>
              <a:t>–</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organized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people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production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education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affordable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healthcare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production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volumes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achieved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help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lightning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wars</a:t>
            </a:r>
            <a:r>
              <a:rPr lang="ru-RU" sz="2200" dirty="0" smtClean="0">
                <a:latin typeface="Arial" panose="020B0604020202020204" pitchFamily="34" charset="0"/>
                <a:cs typeface="Arial" panose="020B0604020202020204" pitchFamily="34" charset="0"/>
              </a:rPr>
              <a:t>", "200–</a:t>
            </a:r>
            <a:r>
              <a:rPr lang="ru-RU" sz="2200" dirty="0" err="1" smtClean="0">
                <a:latin typeface="Arial" panose="020B0604020202020204" pitchFamily="34" charset="0"/>
                <a:cs typeface="Arial" panose="020B0604020202020204" pitchFamily="34" charset="0"/>
              </a:rPr>
              <a:t>day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battles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shock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brigades</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acceleration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campaign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90s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aimed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saving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materials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labor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productivity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thereby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achieving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solutions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tasks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plan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help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Flying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Horse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campaign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Changliya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Flying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Horse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Team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campaign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supposed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stimulate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building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DPRK</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Three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Revolutionary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Movements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fought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ideological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renewal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culture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acceleration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scientific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technological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members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Three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Revolutionary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Brigades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followed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partisans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fought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Japanese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30s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40s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strategy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aimed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implementing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based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method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mobilization</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588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04800"/>
            <a:ext cx="8763000" cy="5632311"/>
          </a:xfrm>
          <a:prstGeom prst="rect">
            <a:avLst/>
          </a:prstGeom>
        </p:spPr>
        <p:txBody>
          <a:bodyPr wrap="square">
            <a:spAutoFit/>
          </a:bodyPr>
          <a:lstStyle/>
          <a:p>
            <a:r>
              <a:rPr lang="ru-RU" dirty="0" err="1" smtClean="0"/>
              <a:t>At</a:t>
            </a:r>
            <a:r>
              <a:rPr lang="ru-RU" dirty="0" smtClean="0"/>
              <a:t> </a:t>
            </a:r>
            <a:r>
              <a:rPr lang="ru-RU" dirty="0" err="1" smtClean="0"/>
              <a:t>the</a:t>
            </a:r>
            <a:r>
              <a:rPr lang="ru-RU" dirty="0" smtClean="0"/>
              <a:t> </a:t>
            </a:r>
            <a:r>
              <a:rPr lang="ru-RU" dirty="0" err="1" smtClean="0"/>
              <a:t>end</a:t>
            </a:r>
            <a:r>
              <a:rPr lang="ru-RU" dirty="0" smtClean="0"/>
              <a:t> </a:t>
            </a:r>
            <a:r>
              <a:rPr lang="ru-RU" dirty="0" err="1" smtClean="0"/>
              <a:t>of</a:t>
            </a:r>
            <a:r>
              <a:rPr lang="ru-RU" dirty="0" smtClean="0"/>
              <a:t> </a:t>
            </a:r>
            <a:r>
              <a:rPr lang="ru-RU" dirty="0" err="1" smtClean="0"/>
              <a:t>the</a:t>
            </a:r>
            <a:r>
              <a:rPr lang="ru-RU" dirty="0" smtClean="0"/>
              <a:t> </a:t>
            </a:r>
            <a:r>
              <a:rPr lang="ru-RU" dirty="0" err="1" smtClean="0"/>
              <a:t>80s</a:t>
            </a:r>
            <a:r>
              <a:rPr lang="ru-RU" dirty="0" smtClean="0"/>
              <a:t>, </a:t>
            </a:r>
            <a:r>
              <a:rPr lang="ru-RU" dirty="0" err="1" smtClean="0"/>
              <a:t>at</a:t>
            </a:r>
            <a:r>
              <a:rPr lang="ru-RU" dirty="0" smtClean="0"/>
              <a:t> </a:t>
            </a:r>
            <a:r>
              <a:rPr lang="ru-RU" dirty="0" err="1" smtClean="0"/>
              <a:t>least</a:t>
            </a:r>
            <a:r>
              <a:rPr lang="ru-RU" dirty="0" smtClean="0"/>
              <a:t> 40-50% </a:t>
            </a:r>
            <a:r>
              <a:rPr lang="ru-RU" dirty="0" err="1" smtClean="0"/>
              <a:t>of</a:t>
            </a:r>
            <a:r>
              <a:rPr lang="ru-RU" dirty="0" smtClean="0"/>
              <a:t> </a:t>
            </a:r>
            <a:r>
              <a:rPr lang="ru-RU" dirty="0" err="1" smtClean="0"/>
              <a:t>young</a:t>
            </a:r>
            <a:r>
              <a:rPr lang="ru-RU" dirty="0" smtClean="0"/>
              <a:t> </a:t>
            </a:r>
            <a:r>
              <a:rPr lang="ru-RU" dirty="0" err="1" smtClean="0"/>
              <a:t>men</a:t>
            </a:r>
            <a:r>
              <a:rPr lang="ru-RU" dirty="0" smtClean="0"/>
              <a:t> </a:t>
            </a:r>
            <a:r>
              <a:rPr lang="ru-RU" dirty="0" err="1" smtClean="0"/>
              <a:t>aged</a:t>
            </a:r>
            <a:r>
              <a:rPr lang="ru-RU" dirty="0" smtClean="0"/>
              <a:t> 16 </a:t>
            </a:r>
            <a:r>
              <a:rPr lang="ru-RU" dirty="0" err="1" smtClean="0"/>
              <a:t>to</a:t>
            </a:r>
            <a:r>
              <a:rPr lang="ru-RU" dirty="0" smtClean="0"/>
              <a:t> 28 </a:t>
            </a:r>
            <a:r>
              <a:rPr lang="ru-RU" dirty="0" err="1" smtClean="0"/>
              <a:t>were</a:t>
            </a:r>
            <a:r>
              <a:rPr lang="ru-RU" dirty="0" smtClean="0"/>
              <a:t> </a:t>
            </a:r>
            <a:r>
              <a:rPr lang="ru-RU" dirty="0" err="1" smtClean="0"/>
              <a:t>drafted</a:t>
            </a:r>
            <a:r>
              <a:rPr lang="ru-RU" dirty="0" smtClean="0"/>
              <a:t> </a:t>
            </a:r>
            <a:r>
              <a:rPr lang="ru-RU" dirty="0" err="1" smtClean="0"/>
              <a:t>into</a:t>
            </a:r>
            <a:r>
              <a:rPr lang="ru-RU" dirty="0" smtClean="0"/>
              <a:t> </a:t>
            </a:r>
            <a:r>
              <a:rPr lang="ru-RU" dirty="0" err="1" smtClean="0"/>
              <a:t>the</a:t>
            </a:r>
            <a:r>
              <a:rPr lang="ru-RU" dirty="0" smtClean="0"/>
              <a:t> </a:t>
            </a:r>
            <a:r>
              <a:rPr lang="ru-RU" dirty="0" err="1" smtClean="0"/>
              <a:t>Korean</a:t>
            </a:r>
            <a:r>
              <a:rPr lang="ru-RU" dirty="0" smtClean="0"/>
              <a:t> </a:t>
            </a:r>
            <a:r>
              <a:rPr lang="ru-RU" dirty="0" err="1" smtClean="0"/>
              <a:t>People's</a:t>
            </a:r>
            <a:r>
              <a:rPr lang="ru-RU" dirty="0" smtClean="0"/>
              <a:t> </a:t>
            </a:r>
            <a:r>
              <a:rPr lang="ru-RU" dirty="0" err="1" smtClean="0"/>
              <a:t>Army</a:t>
            </a:r>
            <a:r>
              <a:rPr lang="ru-RU" dirty="0" smtClean="0"/>
              <a:t>, </a:t>
            </a:r>
            <a:r>
              <a:rPr lang="ru-RU" dirty="0" err="1" smtClean="0"/>
              <a:t>which</a:t>
            </a:r>
            <a:r>
              <a:rPr lang="ru-RU" dirty="0" smtClean="0"/>
              <a:t> </a:t>
            </a:r>
            <a:r>
              <a:rPr lang="ru-RU" dirty="0" err="1" smtClean="0"/>
              <a:t>is</a:t>
            </a:r>
            <a:r>
              <a:rPr lang="ru-RU" dirty="0" smtClean="0"/>
              <a:t> </a:t>
            </a:r>
            <a:r>
              <a:rPr lang="ru-RU" dirty="0" err="1" smtClean="0"/>
              <a:t>probably</a:t>
            </a:r>
            <a:r>
              <a:rPr lang="ru-RU" dirty="0" smtClean="0"/>
              <a:t> </a:t>
            </a:r>
            <a:r>
              <a:rPr lang="ru-RU" dirty="0" err="1" smtClean="0"/>
              <a:t>the</a:t>
            </a:r>
            <a:r>
              <a:rPr lang="ru-RU" dirty="0" smtClean="0"/>
              <a:t> </a:t>
            </a:r>
            <a:r>
              <a:rPr lang="ru-RU" dirty="0" err="1" smtClean="0"/>
              <a:t>highest</a:t>
            </a:r>
            <a:r>
              <a:rPr lang="ru-RU" dirty="0" smtClean="0"/>
              <a:t> </a:t>
            </a:r>
            <a:r>
              <a:rPr lang="ru-RU" dirty="0" err="1" smtClean="0"/>
              <a:t>percentage</a:t>
            </a:r>
            <a:r>
              <a:rPr lang="ru-RU" dirty="0" smtClean="0"/>
              <a:t> </a:t>
            </a:r>
            <a:r>
              <a:rPr lang="ru-RU" dirty="0" err="1" smtClean="0"/>
              <a:t>in</a:t>
            </a:r>
            <a:r>
              <a:rPr lang="ru-RU" dirty="0" smtClean="0"/>
              <a:t> </a:t>
            </a:r>
            <a:r>
              <a:rPr lang="ru-RU" dirty="0" err="1" smtClean="0"/>
              <a:t>the</a:t>
            </a:r>
            <a:r>
              <a:rPr lang="ru-RU" dirty="0" smtClean="0"/>
              <a:t> </a:t>
            </a:r>
            <a:r>
              <a:rPr lang="ru-RU" dirty="0" err="1" smtClean="0"/>
              <a:t>world</a:t>
            </a:r>
            <a:r>
              <a:rPr lang="ru-RU" dirty="0" smtClean="0"/>
              <a:t>. </a:t>
            </a:r>
            <a:r>
              <a:rPr lang="ru-RU" dirty="0" err="1" smtClean="0"/>
              <a:t>About</a:t>
            </a:r>
            <a:r>
              <a:rPr lang="ru-RU" dirty="0" smtClean="0"/>
              <a:t> 10% </a:t>
            </a:r>
            <a:r>
              <a:rPr lang="ru-RU" dirty="0" err="1" smtClean="0"/>
              <a:t>of</a:t>
            </a:r>
            <a:r>
              <a:rPr lang="ru-RU" dirty="0" smtClean="0"/>
              <a:t> </a:t>
            </a:r>
            <a:r>
              <a:rPr lang="ru-RU" dirty="0" err="1" smtClean="0"/>
              <a:t>the</a:t>
            </a:r>
            <a:r>
              <a:rPr lang="ru-RU" dirty="0" smtClean="0"/>
              <a:t> </a:t>
            </a:r>
            <a:r>
              <a:rPr lang="ru-RU" dirty="0" err="1" smtClean="0"/>
              <a:t>population</a:t>
            </a:r>
            <a:r>
              <a:rPr lang="ru-RU" dirty="0" smtClean="0"/>
              <a:t> </a:t>
            </a:r>
            <a:r>
              <a:rPr lang="ru-RU" dirty="0" err="1" smtClean="0"/>
              <a:t>belongs</a:t>
            </a:r>
            <a:r>
              <a:rPr lang="ru-RU" dirty="0" smtClean="0"/>
              <a:t> </a:t>
            </a:r>
            <a:r>
              <a:rPr lang="ru-RU" dirty="0" err="1" smtClean="0"/>
              <a:t>to</a:t>
            </a:r>
            <a:r>
              <a:rPr lang="ru-RU" dirty="0" smtClean="0"/>
              <a:t> </a:t>
            </a:r>
            <a:r>
              <a:rPr lang="ru-RU" dirty="0" err="1" smtClean="0"/>
              <a:t>the</a:t>
            </a:r>
            <a:r>
              <a:rPr lang="ru-RU" dirty="0" smtClean="0"/>
              <a:t> </a:t>
            </a:r>
            <a:r>
              <a:rPr lang="ru-RU" dirty="0" err="1" smtClean="0"/>
              <a:t>Workers</a:t>
            </a:r>
            <a:r>
              <a:rPr lang="ru-RU" dirty="0" smtClean="0"/>
              <a:t>' </a:t>
            </a:r>
            <a:r>
              <a:rPr lang="ru-RU" dirty="0" err="1" smtClean="0"/>
              <a:t>Party</a:t>
            </a:r>
            <a:r>
              <a:rPr lang="ru-RU" dirty="0" smtClean="0"/>
              <a:t> </a:t>
            </a:r>
            <a:r>
              <a:rPr lang="ru-RU" dirty="0" err="1" smtClean="0"/>
              <a:t>of</a:t>
            </a:r>
            <a:r>
              <a:rPr lang="ru-RU" dirty="0" smtClean="0"/>
              <a:t> </a:t>
            </a:r>
            <a:r>
              <a:rPr lang="ru-RU" dirty="0" err="1" smtClean="0"/>
              <a:t>Korea</a:t>
            </a:r>
            <a:r>
              <a:rPr lang="ru-RU" dirty="0" smtClean="0"/>
              <a:t> (</a:t>
            </a:r>
            <a:r>
              <a:rPr lang="ru-RU" dirty="0" err="1" smtClean="0"/>
              <a:t>CPC</a:t>
            </a:r>
            <a:r>
              <a:rPr lang="ru-RU" dirty="0" smtClean="0"/>
              <a:t>), </a:t>
            </a:r>
            <a:r>
              <a:rPr lang="ru-RU" dirty="0" err="1" smtClean="0"/>
              <a:t>in</a:t>
            </a:r>
            <a:r>
              <a:rPr lang="ru-RU" dirty="0" smtClean="0"/>
              <a:t> </a:t>
            </a:r>
            <a:r>
              <a:rPr lang="ru-RU" dirty="0" err="1" smtClean="0"/>
              <a:t>other</a:t>
            </a:r>
            <a:r>
              <a:rPr lang="ru-RU" dirty="0" smtClean="0"/>
              <a:t> </a:t>
            </a:r>
            <a:r>
              <a:rPr lang="ru-RU" dirty="0" err="1" smtClean="0"/>
              <a:t>Asian</a:t>
            </a:r>
            <a:r>
              <a:rPr lang="ru-RU" dirty="0" smtClean="0"/>
              <a:t> </a:t>
            </a:r>
            <a:r>
              <a:rPr lang="ru-RU" dirty="0" err="1" smtClean="0"/>
              <a:t>communist</a:t>
            </a:r>
            <a:r>
              <a:rPr lang="ru-RU" dirty="0" smtClean="0"/>
              <a:t> </a:t>
            </a:r>
            <a:r>
              <a:rPr lang="ru-RU" dirty="0" err="1" smtClean="0"/>
              <a:t>regimes</a:t>
            </a:r>
            <a:r>
              <a:rPr lang="ru-RU" dirty="0" smtClean="0"/>
              <a:t>, </a:t>
            </a:r>
            <a:r>
              <a:rPr lang="ru-RU" dirty="0" err="1" smtClean="0"/>
              <a:t>no</a:t>
            </a:r>
            <a:r>
              <a:rPr lang="ru-RU" dirty="0" smtClean="0"/>
              <a:t> </a:t>
            </a:r>
            <a:r>
              <a:rPr lang="ru-RU" dirty="0" err="1" smtClean="0"/>
              <a:t>more</a:t>
            </a:r>
            <a:r>
              <a:rPr lang="ru-RU" dirty="0" smtClean="0"/>
              <a:t> </a:t>
            </a:r>
            <a:r>
              <a:rPr lang="ru-RU" dirty="0" err="1" smtClean="0"/>
              <a:t>than</a:t>
            </a:r>
            <a:r>
              <a:rPr lang="ru-RU" dirty="0" smtClean="0"/>
              <a:t> 5% </a:t>
            </a:r>
            <a:r>
              <a:rPr lang="ru-RU" dirty="0" err="1" smtClean="0"/>
              <a:t>of</a:t>
            </a:r>
            <a:r>
              <a:rPr lang="ru-RU" dirty="0" smtClean="0"/>
              <a:t> </a:t>
            </a:r>
            <a:r>
              <a:rPr lang="ru-RU" dirty="0" err="1" smtClean="0"/>
              <a:t>the</a:t>
            </a:r>
            <a:r>
              <a:rPr lang="ru-RU" dirty="0" smtClean="0"/>
              <a:t> </a:t>
            </a:r>
            <a:r>
              <a:rPr lang="ru-RU" dirty="0" err="1" smtClean="0"/>
              <a:t>population</a:t>
            </a:r>
            <a:r>
              <a:rPr lang="ru-RU" dirty="0" smtClean="0"/>
              <a:t> </a:t>
            </a:r>
            <a:r>
              <a:rPr lang="ru-RU" dirty="0" err="1" smtClean="0"/>
              <a:t>belongs</a:t>
            </a:r>
            <a:r>
              <a:rPr lang="ru-RU" dirty="0" smtClean="0"/>
              <a:t> </a:t>
            </a:r>
            <a:r>
              <a:rPr lang="ru-RU" dirty="0" err="1" smtClean="0"/>
              <a:t>to</a:t>
            </a:r>
            <a:r>
              <a:rPr lang="ru-RU" dirty="0" smtClean="0"/>
              <a:t> </a:t>
            </a:r>
            <a:r>
              <a:rPr lang="ru-RU" dirty="0" err="1" smtClean="0"/>
              <a:t>the</a:t>
            </a:r>
            <a:r>
              <a:rPr lang="ru-RU" dirty="0" smtClean="0"/>
              <a:t> </a:t>
            </a:r>
            <a:r>
              <a:rPr lang="ru-RU" dirty="0" err="1" smtClean="0"/>
              <a:t>ruling</a:t>
            </a:r>
            <a:r>
              <a:rPr lang="ru-RU" dirty="0" smtClean="0"/>
              <a:t> </a:t>
            </a:r>
            <a:r>
              <a:rPr lang="ru-RU" dirty="0" err="1" smtClean="0"/>
              <a:t>party</a:t>
            </a:r>
            <a:r>
              <a:rPr lang="ru-RU" dirty="0" smtClean="0"/>
              <a:t>. </a:t>
            </a:r>
          </a:p>
          <a:p>
            <a:r>
              <a:rPr lang="ru-RU" dirty="0" err="1" smtClean="0"/>
              <a:t>But</a:t>
            </a:r>
            <a:r>
              <a:rPr lang="ru-RU" dirty="0" smtClean="0"/>
              <a:t> </a:t>
            </a:r>
            <a:r>
              <a:rPr lang="ru-RU" dirty="0" err="1" smtClean="0"/>
              <a:t>even</a:t>
            </a:r>
            <a:r>
              <a:rPr lang="ru-RU" dirty="0" smtClean="0"/>
              <a:t> </a:t>
            </a:r>
            <a:r>
              <a:rPr lang="ru-RU" dirty="0" err="1" smtClean="0"/>
              <a:t>without</a:t>
            </a:r>
            <a:r>
              <a:rPr lang="ru-RU" dirty="0" smtClean="0"/>
              <a:t> </a:t>
            </a:r>
            <a:r>
              <a:rPr lang="ru-RU" dirty="0" err="1" smtClean="0"/>
              <a:t>being</a:t>
            </a:r>
            <a:r>
              <a:rPr lang="ru-RU" dirty="0" smtClean="0"/>
              <a:t> </a:t>
            </a:r>
            <a:r>
              <a:rPr lang="ru-RU" dirty="0" err="1" smtClean="0"/>
              <a:t>formally</a:t>
            </a:r>
            <a:r>
              <a:rPr lang="ru-RU" dirty="0" smtClean="0"/>
              <a:t> a </a:t>
            </a:r>
            <a:r>
              <a:rPr lang="ru-RU" dirty="0" err="1" smtClean="0"/>
              <a:t>member</a:t>
            </a:r>
            <a:r>
              <a:rPr lang="ru-RU" dirty="0" smtClean="0"/>
              <a:t> </a:t>
            </a:r>
            <a:r>
              <a:rPr lang="ru-RU" dirty="0" err="1" smtClean="0"/>
              <a:t>of</a:t>
            </a:r>
            <a:r>
              <a:rPr lang="ru-RU" dirty="0" smtClean="0"/>
              <a:t> </a:t>
            </a:r>
            <a:r>
              <a:rPr lang="ru-RU" dirty="0" err="1" smtClean="0"/>
              <a:t>the</a:t>
            </a:r>
            <a:r>
              <a:rPr lang="ru-RU" dirty="0" smtClean="0"/>
              <a:t> </a:t>
            </a:r>
            <a:r>
              <a:rPr lang="ru-RU" dirty="0" err="1" smtClean="0"/>
              <a:t>party</a:t>
            </a:r>
            <a:r>
              <a:rPr lang="ru-RU" dirty="0" smtClean="0"/>
              <a:t>, </a:t>
            </a:r>
            <a:r>
              <a:rPr lang="ru-RU" dirty="0" err="1" smtClean="0"/>
              <a:t>every</a:t>
            </a:r>
            <a:r>
              <a:rPr lang="ru-RU" dirty="0" smtClean="0"/>
              <a:t> </a:t>
            </a:r>
            <a:r>
              <a:rPr lang="ru-RU" dirty="0" err="1" smtClean="0"/>
              <a:t>North</a:t>
            </a:r>
            <a:r>
              <a:rPr lang="ru-RU" dirty="0" smtClean="0"/>
              <a:t> </a:t>
            </a:r>
            <a:r>
              <a:rPr lang="ru-RU" dirty="0" err="1" smtClean="0"/>
              <a:t>Korean</a:t>
            </a:r>
            <a:r>
              <a:rPr lang="ru-RU" dirty="0" smtClean="0"/>
              <a:t> </a:t>
            </a:r>
            <a:r>
              <a:rPr lang="ru-RU" dirty="0" err="1" smtClean="0"/>
              <a:t>over</a:t>
            </a:r>
            <a:r>
              <a:rPr lang="ru-RU" dirty="0" smtClean="0"/>
              <a:t> </a:t>
            </a:r>
            <a:r>
              <a:rPr lang="ru-RU" dirty="0" err="1" smtClean="0"/>
              <a:t>the</a:t>
            </a:r>
            <a:r>
              <a:rPr lang="ru-RU" dirty="0" smtClean="0"/>
              <a:t> </a:t>
            </a:r>
            <a:r>
              <a:rPr lang="ru-RU" dirty="0" err="1" smtClean="0"/>
              <a:t>age</a:t>
            </a:r>
            <a:r>
              <a:rPr lang="ru-RU" dirty="0" smtClean="0"/>
              <a:t> </a:t>
            </a:r>
            <a:r>
              <a:rPr lang="ru-RU" dirty="0" err="1" smtClean="0"/>
              <a:t>of</a:t>
            </a:r>
            <a:r>
              <a:rPr lang="ru-RU" dirty="0" smtClean="0"/>
              <a:t> </a:t>
            </a:r>
            <a:r>
              <a:rPr lang="ru-RU" dirty="0" err="1" smtClean="0"/>
              <a:t>eight</a:t>
            </a:r>
            <a:r>
              <a:rPr lang="ru-RU" dirty="0" smtClean="0"/>
              <a:t> </a:t>
            </a:r>
            <a:r>
              <a:rPr lang="ru-RU" dirty="0" err="1" smtClean="0"/>
              <a:t>participated</a:t>
            </a:r>
            <a:r>
              <a:rPr lang="ru-RU" dirty="0" smtClean="0"/>
              <a:t> </a:t>
            </a:r>
            <a:r>
              <a:rPr lang="ru-RU" dirty="0" err="1" smtClean="0"/>
              <a:t>in</a:t>
            </a:r>
            <a:r>
              <a:rPr lang="ru-RU" dirty="0" smtClean="0"/>
              <a:t> </a:t>
            </a:r>
            <a:r>
              <a:rPr lang="ru-RU" dirty="0" err="1" smtClean="0"/>
              <a:t>some</a:t>
            </a:r>
            <a:r>
              <a:rPr lang="ru-RU" dirty="0" smtClean="0"/>
              <a:t> </a:t>
            </a:r>
            <a:r>
              <a:rPr lang="ru-RU" dirty="0" err="1" smtClean="0"/>
              <a:t>kind</a:t>
            </a:r>
            <a:r>
              <a:rPr lang="ru-RU" dirty="0" smtClean="0"/>
              <a:t> </a:t>
            </a:r>
            <a:r>
              <a:rPr lang="ru-RU" dirty="0" err="1" smtClean="0"/>
              <a:t>of</a:t>
            </a:r>
            <a:r>
              <a:rPr lang="ru-RU" dirty="0" smtClean="0"/>
              <a:t> </a:t>
            </a:r>
            <a:r>
              <a:rPr lang="ru-RU" dirty="0" err="1" smtClean="0"/>
              <a:t>organization</a:t>
            </a:r>
            <a:r>
              <a:rPr lang="ru-RU" dirty="0" smtClean="0"/>
              <a:t>. </a:t>
            </a:r>
            <a:r>
              <a:rPr lang="ru-RU" dirty="0" err="1" smtClean="0"/>
              <a:t>The</a:t>
            </a:r>
            <a:r>
              <a:rPr lang="ru-RU" dirty="0" smtClean="0"/>
              <a:t> </a:t>
            </a:r>
            <a:r>
              <a:rPr lang="ru-RU" dirty="0" err="1" smtClean="0"/>
              <a:t>Korean</a:t>
            </a:r>
            <a:r>
              <a:rPr lang="ru-RU" dirty="0" smtClean="0"/>
              <a:t> </a:t>
            </a:r>
            <a:r>
              <a:rPr lang="ru-RU" dirty="0" err="1" smtClean="0"/>
              <a:t>Democratic</a:t>
            </a:r>
            <a:r>
              <a:rPr lang="ru-RU" dirty="0" smtClean="0"/>
              <a:t> </a:t>
            </a:r>
            <a:r>
              <a:rPr lang="ru-RU" dirty="0" err="1" smtClean="0"/>
              <a:t>Women's</a:t>
            </a:r>
            <a:r>
              <a:rPr lang="ru-RU" dirty="0" smtClean="0"/>
              <a:t> </a:t>
            </a:r>
            <a:r>
              <a:rPr lang="ru-RU" dirty="0" err="1" smtClean="0"/>
              <a:t>Union</a:t>
            </a:r>
            <a:r>
              <a:rPr lang="ru-RU" dirty="0" smtClean="0"/>
              <a:t> </a:t>
            </a:r>
            <a:r>
              <a:rPr lang="ru-RU" dirty="0" err="1" smtClean="0"/>
              <a:t>helped</a:t>
            </a:r>
            <a:r>
              <a:rPr lang="ru-RU" dirty="0" smtClean="0"/>
              <a:t> </a:t>
            </a:r>
            <a:r>
              <a:rPr lang="ru-RU" dirty="0" err="1" smtClean="0"/>
              <a:t>women's</a:t>
            </a:r>
            <a:r>
              <a:rPr lang="ru-RU" dirty="0" smtClean="0"/>
              <a:t> </a:t>
            </a:r>
            <a:r>
              <a:rPr lang="ru-RU" dirty="0" err="1" smtClean="0"/>
              <a:t>participation</a:t>
            </a:r>
            <a:r>
              <a:rPr lang="ru-RU" dirty="0" smtClean="0"/>
              <a:t> </a:t>
            </a:r>
            <a:r>
              <a:rPr lang="ru-RU" dirty="0" err="1" smtClean="0"/>
              <a:t>in</a:t>
            </a:r>
            <a:r>
              <a:rPr lang="ru-RU" dirty="0" smtClean="0"/>
              <a:t> </a:t>
            </a:r>
            <a:r>
              <a:rPr lang="ru-RU" dirty="0" err="1" smtClean="0"/>
              <a:t>economic</a:t>
            </a:r>
            <a:r>
              <a:rPr lang="ru-RU" dirty="0" smtClean="0"/>
              <a:t> </a:t>
            </a:r>
            <a:r>
              <a:rPr lang="ru-RU" dirty="0" err="1" smtClean="0"/>
              <a:t>and</a:t>
            </a:r>
            <a:r>
              <a:rPr lang="ru-RU" dirty="0" smtClean="0"/>
              <a:t> </a:t>
            </a:r>
            <a:r>
              <a:rPr lang="ru-RU" dirty="0" err="1" smtClean="0"/>
              <a:t>political</a:t>
            </a:r>
            <a:r>
              <a:rPr lang="ru-RU" dirty="0" smtClean="0"/>
              <a:t> </a:t>
            </a:r>
            <a:r>
              <a:rPr lang="ru-RU" dirty="0" err="1" smtClean="0"/>
              <a:t>life</a:t>
            </a:r>
            <a:r>
              <a:rPr lang="ru-RU" dirty="0" smtClean="0"/>
              <a:t>. </a:t>
            </a:r>
          </a:p>
          <a:p>
            <a:r>
              <a:rPr lang="ru-RU" dirty="0" err="1" smtClean="0"/>
              <a:t>Those</a:t>
            </a:r>
            <a:r>
              <a:rPr lang="ru-RU" dirty="0" smtClean="0"/>
              <a:t> </a:t>
            </a:r>
            <a:r>
              <a:rPr lang="ru-RU" dirty="0" err="1" smtClean="0"/>
              <a:t>who</a:t>
            </a:r>
            <a:r>
              <a:rPr lang="ru-RU" dirty="0" smtClean="0"/>
              <a:t> </a:t>
            </a:r>
            <a:r>
              <a:rPr lang="ru-RU" dirty="0" err="1" smtClean="0"/>
              <a:t>wanted</a:t>
            </a:r>
            <a:r>
              <a:rPr lang="ru-RU" dirty="0" smtClean="0"/>
              <a:t> </a:t>
            </a:r>
            <a:r>
              <a:rPr lang="ru-RU" dirty="0" err="1" smtClean="0"/>
              <a:t>to</a:t>
            </a:r>
            <a:r>
              <a:rPr lang="ru-RU" dirty="0" smtClean="0"/>
              <a:t> </a:t>
            </a:r>
            <a:r>
              <a:rPr lang="ru-RU" dirty="0" err="1" smtClean="0"/>
              <a:t>openly</a:t>
            </a:r>
            <a:r>
              <a:rPr lang="ru-RU" dirty="0" smtClean="0"/>
              <a:t> </a:t>
            </a:r>
            <a:r>
              <a:rPr lang="ru-RU" dirty="0" err="1" smtClean="0"/>
              <a:t>express</a:t>
            </a:r>
            <a:r>
              <a:rPr lang="ru-RU" dirty="0" smtClean="0"/>
              <a:t> </a:t>
            </a:r>
            <a:r>
              <a:rPr lang="ru-RU" dirty="0" err="1" smtClean="0"/>
              <a:t>their</a:t>
            </a:r>
            <a:r>
              <a:rPr lang="ru-RU" dirty="0" smtClean="0"/>
              <a:t> </a:t>
            </a:r>
            <a:r>
              <a:rPr lang="ru-RU" dirty="0" err="1" smtClean="0"/>
              <a:t>religious</a:t>
            </a:r>
            <a:r>
              <a:rPr lang="ru-RU" dirty="0" smtClean="0"/>
              <a:t> </a:t>
            </a:r>
            <a:r>
              <a:rPr lang="ru-RU" dirty="0" err="1" smtClean="0"/>
              <a:t>beliefs</a:t>
            </a:r>
            <a:r>
              <a:rPr lang="ru-RU" dirty="0" smtClean="0"/>
              <a:t> </a:t>
            </a:r>
            <a:r>
              <a:rPr lang="ru-RU" dirty="0" err="1" smtClean="0"/>
              <a:t>had</a:t>
            </a:r>
            <a:r>
              <a:rPr lang="ru-RU" dirty="0" smtClean="0"/>
              <a:t> </a:t>
            </a:r>
            <a:r>
              <a:rPr lang="ru-RU" dirty="0" err="1" smtClean="0"/>
              <a:t>to</a:t>
            </a:r>
            <a:r>
              <a:rPr lang="ru-RU" dirty="0" smtClean="0"/>
              <a:t> </a:t>
            </a:r>
            <a:r>
              <a:rPr lang="ru-RU" dirty="0" err="1" smtClean="0"/>
              <a:t>join</a:t>
            </a:r>
            <a:r>
              <a:rPr lang="ru-RU" dirty="0" smtClean="0"/>
              <a:t> </a:t>
            </a:r>
            <a:r>
              <a:rPr lang="ru-RU" dirty="0" err="1" smtClean="0"/>
              <a:t>organizations</a:t>
            </a:r>
            <a:r>
              <a:rPr lang="ru-RU" dirty="0" smtClean="0"/>
              <a:t> </a:t>
            </a:r>
            <a:r>
              <a:rPr lang="ru-RU" dirty="0" err="1" smtClean="0"/>
              <a:t>such</a:t>
            </a:r>
            <a:r>
              <a:rPr lang="ru-RU" dirty="0" smtClean="0"/>
              <a:t> </a:t>
            </a:r>
            <a:r>
              <a:rPr lang="ru-RU" dirty="0" err="1" smtClean="0"/>
              <a:t>as</a:t>
            </a:r>
            <a:r>
              <a:rPr lang="ru-RU" dirty="0" smtClean="0"/>
              <a:t> </a:t>
            </a:r>
            <a:r>
              <a:rPr lang="ru-RU" dirty="0" err="1" smtClean="0"/>
              <a:t>the</a:t>
            </a:r>
            <a:r>
              <a:rPr lang="ru-RU" dirty="0" smtClean="0"/>
              <a:t> </a:t>
            </a:r>
            <a:r>
              <a:rPr lang="ru-RU" dirty="0" err="1" smtClean="0"/>
              <a:t>Korean</a:t>
            </a:r>
            <a:r>
              <a:rPr lang="ru-RU" dirty="0" smtClean="0"/>
              <a:t> </a:t>
            </a:r>
            <a:r>
              <a:rPr lang="ru-RU" dirty="0" err="1" smtClean="0"/>
              <a:t>Buddhist</a:t>
            </a:r>
            <a:r>
              <a:rPr lang="ru-RU" dirty="0" smtClean="0"/>
              <a:t> </a:t>
            </a:r>
            <a:r>
              <a:rPr lang="ru-RU" dirty="0" err="1" smtClean="0"/>
              <a:t>Federation</a:t>
            </a:r>
            <a:r>
              <a:rPr lang="ru-RU" dirty="0" smtClean="0"/>
              <a:t>, </a:t>
            </a:r>
            <a:r>
              <a:rPr lang="ru-RU" dirty="0" err="1" smtClean="0"/>
              <a:t>the</a:t>
            </a:r>
            <a:r>
              <a:rPr lang="ru-RU" dirty="0" smtClean="0"/>
              <a:t> </a:t>
            </a:r>
            <a:r>
              <a:rPr lang="ru-RU" dirty="0" err="1" smtClean="0"/>
              <a:t>Korean</a:t>
            </a:r>
            <a:r>
              <a:rPr lang="ru-RU" dirty="0" smtClean="0"/>
              <a:t> </a:t>
            </a:r>
            <a:r>
              <a:rPr lang="ru-RU" dirty="0" err="1" smtClean="0"/>
              <a:t>Confucian</a:t>
            </a:r>
            <a:r>
              <a:rPr lang="ru-RU" dirty="0" smtClean="0"/>
              <a:t> </a:t>
            </a:r>
            <a:r>
              <a:rPr lang="ru-RU" dirty="0" err="1" smtClean="0"/>
              <a:t>Association</a:t>
            </a:r>
            <a:r>
              <a:rPr lang="ru-RU" dirty="0" smtClean="0"/>
              <a:t> </a:t>
            </a:r>
            <a:r>
              <a:rPr lang="ru-RU" dirty="0" err="1" smtClean="0"/>
              <a:t>or</a:t>
            </a:r>
            <a:r>
              <a:rPr lang="ru-RU" dirty="0" smtClean="0"/>
              <a:t> </a:t>
            </a:r>
            <a:r>
              <a:rPr lang="ru-RU" dirty="0" err="1" smtClean="0"/>
              <a:t>the</a:t>
            </a:r>
            <a:r>
              <a:rPr lang="ru-RU" dirty="0" smtClean="0"/>
              <a:t> </a:t>
            </a:r>
            <a:r>
              <a:rPr lang="ru-RU" dirty="0" err="1" smtClean="0"/>
              <a:t>Korean</a:t>
            </a:r>
            <a:r>
              <a:rPr lang="ru-RU" dirty="0" smtClean="0"/>
              <a:t> </a:t>
            </a:r>
            <a:r>
              <a:rPr lang="ru-RU" dirty="0" err="1" smtClean="0"/>
              <a:t>Christian</a:t>
            </a:r>
            <a:r>
              <a:rPr lang="ru-RU" dirty="0" smtClean="0"/>
              <a:t> </a:t>
            </a:r>
            <a:r>
              <a:rPr lang="ru-RU" dirty="0" err="1" smtClean="0"/>
              <a:t>Federation</a:t>
            </a:r>
            <a:r>
              <a:rPr lang="ru-RU" dirty="0" smtClean="0"/>
              <a:t>. </a:t>
            </a:r>
          </a:p>
          <a:p>
            <a:r>
              <a:rPr lang="ru-RU" dirty="0" err="1" smtClean="0"/>
              <a:t>The</a:t>
            </a:r>
            <a:r>
              <a:rPr lang="ru-RU" dirty="0" smtClean="0"/>
              <a:t> </a:t>
            </a:r>
            <a:r>
              <a:rPr lang="ru-RU" dirty="0" err="1" smtClean="0"/>
              <a:t>party</a:t>
            </a:r>
            <a:r>
              <a:rPr lang="ru-RU" dirty="0" smtClean="0"/>
              <a:t> </a:t>
            </a:r>
            <a:r>
              <a:rPr lang="ru-RU" dirty="0" err="1" smtClean="0"/>
              <a:t>cadres</a:t>
            </a:r>
            <a:r>
              <a:rPr lang="ru-RU" dirty="0" smtClean="0"/>
              <a:t> </a:t>
            </a:r>
            <a:r>
              <a:rPr lang="ru-RU" dirty="0" err="1" smtClean="0"/>
              <a:t>directed</a:t>
            </a:r>
            <a:r>
              <a:rPr lang="ru-RU" dirty="0" smtClean="0"/>
              <a:t> </a:t>
            </a:r>
            <a:r>
              <a:rPr lang="ru-RU" dirty="0" err="1" smtClean="0"/>
              <a:t>the</a:t>
            </a:r>
            <a:r>
              <a:rPr lang="ru-RU" dirty="0" smtClean="0"/>
              <a:t> </a:t>
            </a:r>
            <a:r>
              <a:rPr lang="ru-RU" dirty="0" err="1" smtClean="0"/>
              <a:t>activities</a:t>
            </a:r>
            <a:r>
              <a:rPr lang="ru-RU" dirty="0" smtClean="0"/>
              <a:t> </a:t>
            </a:r>
            <a:r>
              <a:rPr lang="ru-RU" dirty="0" err="1" smtClean="0"/>
              <a:t>of</a:t>
            </a:r>
            <a:r>
              <a:rPr lang="ru-RU" dirty="0" smtClean="0"/>
              <a:t> </a:t>
            </a:r>
            <a:r>
              <a:rPr lang="ru-RU" dirty="0" err="1" smtClean="0"/>
              <a:t>various</a:t>
            </a:r>
            <a:r>
              <a:rPr lang="ru-RU" dirty="0" smtClean="0"/>
              <a:t> </a:t>
            </a:r>
            <a:r>
              <a:rPr lang="ru-RU" dirty="0" err="1" smtClean="0"/>
              <a:t>associations</a:t>
            </a:r>
            <a:r>
              <a:rPr lang="ru-RU" dirty="0" smtClean="0"/>
              <a:t> </a:t>
            </a:r>
            <a:r>
              <a:rPr lang="ru-RU" dirty="0" err="1" smtClean="0"/>
              <a:t>through</a:t>
            </a:r>
            <a:r>
              <a:rPr lang="ru-RU" dirty="0" smtClean="0"/>
              <a:t> </a:t>
            </a:r>
            <a:r>
              <a:rPr lang="ru-RU" dirty="0" err="1" smtClean="0"/>
              <a:t>their</a:t>
            </a:r>
            <a:r>
              <a:rPr lang="ru-RU" dirty="0" smtClean="0"/>
              <a:t> </a:t>
            </a:r>
            <a:r>
              <a:rPr lang="ru-RU" dirty="0" err="1" smtClean="0"/>
              <a:t>involvement</a:t>
            </a:r>
            <a:r>
              <a:rPr lang="ru-RU" dirty="0" smtClean="0"/>
              <a:t> </a:t>
            </a:r>
            <a:r>
              <a:rPr lang="ru-RU" dirty="0" err="1" smtClean="0"/>
              <a:t>in</a:t>
            </a:r>
            <a:r>
              <a:rPr lang="ru-RU" dirty="0" smtClean="0"/>
              <a:t> </a:t>
            </a:r>
            <a:r>
              <a:rPr lang="ru-RU" dirty="0" err="1" smtClean="0"/>
              <a:t>the</a:t>
            </a:r>
            <a:r>
              <a:rPr lang="ru-RU" dirty="0" smtClean="0"/>
              <a:t> </a:t>
            </a:r>
            <a:r>
              <a:rPr lang="ru-RU" dirty="0" err="1" smtClean="0"/>
              <a:t>United</a:t>
            </a:r>
            <a:r>
              <a:rPr lang="ru-RU" dirty="0" smtClean="0"/>
              <a:t> </a:t>
            </a:r>
            <a:r>
              <a:rPr lang="ru-RU" dirty="0" err="1" smtClean="0"/>
              <a:t>Trade</a:t>
            </a:r>
            <a:r>
              <a:rPr lang="ru-RU" dirty="0" smtClean="0"/>
              <a:t> </a:t>
            </a:r>
            <a:r>
              <a:rPr lang="ru-RU" dirty="0" err="1" smtClean="0"/>
              <a:t>Unions</a:t>
            </a:r>
            <a:r>
              <a:rPr lang="ru-RU" dirty="0" smtClean="0"/>
              <a:t> </a:t>
            </a:r>
            <a:r>
              <a:rPr lang="ru-RU" dirty="0" err="1" smtClean="0"/>
              <a:t>of</a:t>
            </a:r>
            <a:r>
              <a:rPr lang="ru-RU" dirty="0" smtClean="0"/>
              <a:t> </a:t>
            </a:r>
            <a:r>
              <a:rPr lang="ru-RU" dirty="0" err="1" smtClean="0"/>
              <a:t>Korea</a:t>
            </a:r>
            <a:r>
              <a:rPr lang="ru-RU" dirty="0" smtClean="0"/>
              <a:t>, </a:t>
            </a:r>
            <a:r>
              <a:rPr lang="ru-RU" dirty="0" err="1" smtClean="0"/>
              <a:t>the</a:t>
            </a:r>
            <a:r>
              <a:rPr lang="ru-RU" dirty="0" smtClean="0"/>
              <a:t> </a:t>
            </a:r>
            <a:r>
              <a:rPr lang="ru-RU" dirty="0" err="1" smtClean="0"/>
              <a:t>Union</a:t>
            </a:r>
            <a:r>
              <a:rPr lang="ru-RU" dirty="0" smtClean="0"/>
              <a:t> </a:t>
            </a:r>
            <a:r>
              <a:rPr lang="ru-RU" dirty="0" err="1" smtClean="0"/>
              <a:t>of</a:t>
            </a:r>
            <a:r>
              <a:rPr lang="ru-RU" dirty="0" smtClean="0"/>
              <a:t> </a:t>
            </a:r>
            <a:r>
              <a:rPr lang="ru-RU" dirty="0" err="1" smtClean="0"/>
              <a:t>Agricultural</a:t>
            </a:r>
            <a:r>
              <a:rPr lang="ru-RU" dirty="0" smtClean="0"/>
              <a:t> </a:t>
            </a:r>
            <a:r>
              <a:rPr lang="ru-RU" dirty="0" err="1" smtClean="0"/>
              <a:t>Workers</a:t>
            </a:r>
            <a:r>
              <a:rPr lang="ru-RU" dirty="0" smtClean="0"/>
              <a:t> </a:t>
            </a:r>
            <a:r>
              <a:rPr lang="ru-RU" dirty="0" err="1" smtClean="0"/>
              <a:t>of</a:t>
            </a:r>
            <a:r>
              <a:rPr lang="ru-RU" dirty="0" smtClean="0"/>
              <a:t> </a:t>
            </a:r>
            <a:r>
              <a:rPr lang="ru-RU" dirty="0" err="1" smtClean="0"/>
              <a:t>Korea</a:t>
            </a:r>
            <a:r>
              <a:rPr lang="ru-RU" dirty="0" smtClean="0"/>
              <a:t> </a:t>
            </a:r>
            <a:r>
              <a:rPr lang="ru-RU" dirty="0" err="1" smtClean="0"/>
              <a:t>and</a:t>
            </a:r>
            <a:r>
              <a:rPr lang="ru-RU" dirty="0" smtClean="0"/>
              <a:t> </a:t>
            </a:r>
            <a:r>
              <a:rPr lang="ru-RU" dirty="0" err="1" smtClean="0"/>
              <a:t>the</a:t>
            </a:r>
            <a:r>
              <a:rPr lang="ru-RU" dirty="0" smtClean="0"/>
              <a:t> </a:t>
            </a:r>
            <a:r>
              <a:rPr lang="ru-RU" dirty="0" err="1" smtClean="0"/>
              <a:t>Union</a:t>
            </a:r>
            <a:r>
              <a:rPr lang="ru-RU" dirty="0" smtClean="0"/>
              <a:t> </a:t>
            </a:r>
            <a:r>
              <a:rPr lang="ru-RU" dirty="0" err="1" smtClean="0"/>
              <a:t>of</a:t>
            </a:r>
            <a:r>
              <a:rPr lang="ru-RU" dirty="0" smtClean="0"/>
              <a:t> </a:t>
            </a:r>
            <a:r>
              <a:rPr lang="ru-RU" dirty="0" err="1" smtClean="0"/>
              <a:t>Workers</a:t>
            </a:r>
            <a:r>
              <a:rPr lang="ru-RU" dirty="0" smtClean="0"/>
              <a:t> </a:t>
            </a:r>
            <a:r>
              <a:rPr lang="ru-RU" dirty="0" err="1" smtClean="0"/>
              <a:t>of</a:t>
            </a:r>
            <a:r>
              <a:rPr lang="ru-RU" dirty="0" smtClean="0"/>
              <a:t> </a:t>
            </a:r>
            <a:r>
              <a:rPr lang="ru-RU" dirty="0" err="1" smtClean="0"/>
              <a:t>Literature</a:t>
            </a:r>
            <a:r>
              <a:rPr lang="ru-RU" dirty="0" smtClean="0"/>
              <a:t> </a:t>
            </a:r>
            <a:r>
              <a:rPr lang="ru-RU" dirty="0" err="1" smtClean="0"/>
              <a:t>and</a:t>
            </a:r>
            <a:r>
              <a:rPr lang="ru-RU" dirty="0" smtClean="0"/>
              <a:t> </a:t>
            </a:r>
            <a:r>
              <a:rPr lang="ru-RU" dirty="0" err="1" smtClean="0"/>
              <a:t>Art</a:t>
            </a:r>
            <a:r>
              <a:rPr lang="ru-RU" dirty="0" smtClean="0"/>
              <a:t> </a:t>
            </a:r>
            <a:r>
              <a:rPr lang="ru-RU" dirty="0" err="1" smtClean="0"/>
              <a:t>of</a:t>
            </a:r>
            <a:r>
              <a:rPr lang="ru-RU" dirty="0" smtClean="0"/>
              <a:t> </a:t>
            </a:r>
            <a:r>
              <a:rPr lang="ru-RU" dirty="0" err="1" smtClean="0"/>
              <a:t>Korea</a:t>
            </a:r>
            <a:r>
              <a:rPr lang="ru-RU" dirty="0" smtClean="0"/>
              <a:t>. </a:t>
            </a:r>
            <a:r>
              <a:rPr lang="ru-RU" dirty="0" err="1" smtClean="0"/>
              <a:t>The</a:t>
            </a:r>
            <a:r>
              <a:rPr lang="ru-RU" dirty="0" smtClean="0"/>
              <a:t> </a:t>
            </a:r>
            <a:r>
              <a:rPr lang="ru-RU" dirty="0" err="1" smtClean="0"/>
              <a:t>athletes</a:t>
            </a:r>
            <a:r>
              <a:rPr lang="ru-RU" dirty="0" smtClean="0"/>
              <a:t> </a:t>
            </a:r>
            <a:r>
              <a:rPr lang="ru-RU" dirty="0" err="1" smtClean="0"/>
              <a:t>were</a:t>
            </a:r>
            <a:r>
              <a:rPr lang="ru-RU" dirty="0" smtClean="0"/>
              <a:t> </a:t>
            </a:r>
            <a:r>
              <a:rPr lang="ru-RU" dirty="0" err="1" smtClean="0"/>
              <a:t>members</a:t>
            </a:r>
            <a:r>
              <a:rPr lang="ru-RU" dirty="0" smtClean="0"/>
              <a:t> </a:t>
            </a:r>
            <a:r>
              <a:rPr lang="ru-RU" dirty="0" err="1" smtClean="0"/>
              <a:t>of</a:t>
            </a:r>
            <a:r>
              <a:rPr lang="ru-RU" dirty="0" smtClean="0"/>
              <a:t> </a:t>
            </a:r>
            <a:r>
              <a:rPr lang="ru-RU" dirty="0" err="1" smtClean="0"/>
              <a:t>the</a:t>
            </a:r>
            <a:r>
              <a:rPr lang="ru-RU" dirty="0" smtClean="0"/>
              <a:t> </a:t>
            </a:r>
            <a:r>
              <a:rPr lang="ru-RU" dirty="0" err="1" smtClean="0"/>
              <a:t>Korean</a:t>
            </a:r>
            <a:r>
              <a:rPr lang="ru-RU" dirty="0" smtClean="0"/>
              <a:t> </a:t>
            </a:r>
            <a:r>
              <a:rPr lang="ru-RU" dirty="0" err="1" smtClean="0"/>
              <a:t>Sports</a:t>
            </a:r>
            <a:r>
              <a:rPr lang="ru-RU" dirty="0" smtClean="0"/>
              <a:t> </a:t>
            </a:r>
            <a:r>
              <a:rPr lang="ru-RU" dirty="0" err="1" smtClean="0"/>
              <a:t>Committee</a:t>
            </a:r>
            <a:r>
              <a:rPr lang="ru-RU" dirty="0" smtClean="0"/>
              <a:t>. </a:t>
            </a:r>
          </a:p>
          <a:p>
            <a:r>
              <a:rPr lang="ru-RU" dirty="0" err="1" smtClean="0"/>
              <a:t>The</a:t>
            </a:r>
            <a:r>
              <a:rPr lang="ru-RU" dirty="0" smtClean="0"/>
              <a:t> </a:t>
            </a:r>
            <a:r>
              <a:rPr lang="ru-RU" dirty="0" err="1" smtClean="0"/>
              <a:t>Labor</a:t>
            </a:r>
            <a:r>
              <a:rPr lang="ru-RU" dirty="0" smtClean="0"/>
              <a:t> </a:t>
            </a:r>
            <a:r>
              <a:rPr lang="ru-RU" dirty="0" err="1" smtClean="0"/>
              <a:t>Party</a:t>
            </a:r>
            <a:r>
              <a:rPr lang="ru-RU" dirty="0" smtClean="0"/>
              <a:t> </a:t>
            </a:r>
            <a:r>
              <a:rPr lang="ru-RU" dirty="0" err="1" smtClean="0"/>
              <a:t>of</a:t>
            </a:r>
            <a:r>
              <a:rPr lang="ru-RU" dirty="0" smtClean="0"/>
              <a:t> </a:t>
            </a:r>
            <a:r>
              <a:rPr lang="ru-RU" dirty="0" err="1" smtClean="0"/>
              <a:t>Korea</a:t>
            </a:r>
            <a:r>
              <a:rPr lang="ru-RU" dirty="0" smtClean="0"/>
              <a:t> </a:t>
            </a:r>
            <a:r>
              <a:rPr lang="ru-RU" dirty="0" err="1" smtClean="0"/>
              <a:t>took</a:t>
            </a:r>
            <a:r>
              <a:rPr lang="ru-RU" dirty="0" smtClean="0"/>
              <a:t> </a:t>
            </a:r>
            <a:r>
              <a:rPr lang="ru-RU" dirty="0" err="1" smtClean="0"/>
              <a:t>under</a:t>
            </a:r>
            <a:r>
              <a:rPr lang="ru-RU" dirty="0" smtClean="0"/>
              <a:t> </a:t>
            </a:r>
            <a:r>
              <a:rPr lang="ru-RU" dirty="0" err="1" smtClean="0"/>
              <a:t>its</a:t>
            </a:r>
            <a:r>
              <a:rPr lang="ru-RU" dirty="0" smtClean="0"/>
              <a:t> </a:t>
            </a:r>
            <a:r>
              <a:rPr lang="ru-RU" dirty="0" err="1" smtClean="0"/>
              <a:t>patronage</a:t>
            </a:r>
            <a:r>
              <a:rPr lang="ru-RU" dirty="0" smtClean="0"/>
              <a:t> </a:t>
            </a:r>
            <a:r>
              <a:rPr lang="ru-RU" dirty="0" err="1" smtClean="0"/>
              <a:t>the</a:t>
            </a:r>
            <a:r>
              <a:rPr lang="ru-RU" dirty="0" smtClean="0"/>
              <a:t> </a:t>
            </a:r>
            <a:r>
              <a:rPr lang="ru-RU" dirty="0" err="1" smtClean="0"/>
              <a:t>youth</a:t>
            </a:r>
            <a:r>
              <a:rPr lang="ru-RU" dirty="0" smtClean="0"/>
              <a:t>, </a:t>
            </a:r>
            <a:r>
              <a:rPr lang="ru-RU" dirty="0" err="1" smtClean="0"/>
              <a:t>organizing</a:t>
            </a:r>
            <a:r>
              <a:rPr lang="ru-RU" dirty="0" smtClean="0"/>
              <a:t> </a:t>
            </a:r>
            <a:r>
              <a:rPr lang="ru-RU" dirty="0" err="1" smtClean="0"/>
              <a:t>the</a:t>
            </a:r>
            <a:r>
              <a:rPr lang="ru-RU" dirty="0" smtClean="0"/>
              <a:t> </a:t>
            </a:r>
            <a:r>
              <a:rPr lang="ru-RU" dirty="0" err="1" smtClean="0"/>
              <a:t>Youth</a:t>
            </a:r>
            <a:r>
              <a:rPr lang="ru-RU" dirty="0" smtClean="0"/>
              <a:t> </a:t>
            </a:r>
            <a:r>
              <a:rPr lang="ru-RU" dirty="0" err="1" smtClean="0"/>
              <a:t>Corps</a:t>
            </a:r>
            <a:r>
              <a:rPr lang="ru-RU" dirty="0" smtClean="0"/>
              <a:t>, </a:t>
            </a:r>
            <a:r>
              <a:rPr lang="ru-RU" dirty="0" err="1" smtClean="0"/>
              <a:t>Boy</a:t>
            </a:r>
            <a:r>
              <a:rPr lang="ru-RU" dirty="0" smtClean="0"/>
              <a:t> </a:t>
            </a:r>
            <a:r>
              <a:rPr lang="ru-RU" dirty="0" err="1" smtClean="0"/>
              <a:t>Scouts</a:t>
            </a:r>
            <a:r>
              <a:rPr lang="ru-RU" dirty="0" smtClean="0"/>
              <a:t>, </a:t>
            </a:r>
            <a:r>
              <a:rPr lang="ru-RU" dirty="0" err="1" smtClean="0"/>
              <a:t>the</a:t>
            </a:r>
            <a:r>
              <a:rPr lang="ru-RU" dirty="0" smtClean="0"/>
              <a:t> </a:t>
            </a:r>
            <a:r>
              <a:rPr lang="ru-RU" dirty="0" err="1" smtClean="0"/>
              <a:t>Union</a:t>
            </a:r>
            <a:r>
              <a:rPr lang="ru-RU" dirty="0" smtClean="0"/>
              <a:t> </a:t>
            </a:r>
            <a:r>
              <a:rPr lang="ru-RU" dirty="0" err="1" smtClean="0"/>
              <a:t>of</a:t>
            </a:r>
            <a:r>
              <a:rPr lang="ru-RU" dirty="0" smtClean="0"/>
              <a:t> </a:t>
            </a:r>
            <a:r>
              <a:rPr lang="ru-RU" dirty="0" err="1" smtClean="0"/>
              <a:t>Socialist</a:t>
            </a:r>
            <a:r>
              <a:rPr lang="ru-RU" dirty="0" smtClean="0"/>
              <a:t> </a:t>
            </a:r>
            <a:r>
              <a:rPr lang="ru-RU" dirty="0" err="1" smtClean="0"/>
              <a:t>Labor</a:t>
            </a:r>
            <a:r>
              <a:rPr lang="ru-RU" dirty="0" smtClean="0"/>
              <a:t> </a:t>
            </a:r>
            <a:r>
              <a:rPr lang="ru-RU" dirty="0" err="1" smtClean="0"/>
              <a:t>Youth</a:t>
            </a:r>
            <a:r>
              <a:rPr lang="ru-RU" dirty="0" smtClean="0"/>
              <a:t> </a:t>
            </a:r>
            <a:r>
              <a:rPr lang="ru-RU" dirty="0" err="1" smtClean="0"/>
              <a:t>of</a:t>
            </a:r>
            <a:r>
              <a:rPr lang="ru-RU" dirty="0" smtClean="0"/>
              <a:t> </a:t>
            </a:r>
            <a:r>
              <a:rPr lang="ru-RU" dirty="0" err="1" smtClean="0"/>
              <a:t>Korea</a:t>
            </a:r>
            <a:r>
              <a:rPr lang="ru-RU" dirty="0" smtClean="0"/>
              <a:t>, </a:t>
            </a:r>
            <a:r>
              <a:rPr lang="ru-RU" dirty="0" err="1" smtClean="0"/>
              <a:t>the</a:t>
            </a:r>
            <a:r>
              <a:rPr lang="ru-RU" dirty="0" smtClean="0"/>
              <a:t> </a:t>
            </a:r>
            <a:r>
              <a:rPr lang="ru-RU" dirty="0" err="1" smtClean="0"/>
              <a:t>Red</a:t>
            </a:r>
            <a:r>
              <a:rPr lang="ru-RU" dirty="0" smtClean="0"/>
              <a:t> </a:t>
            </a:r>
            <a:r>
              <a:rPr lang="ru-RU" dirty="0" err="1" smtClean="0"/>
              <a:t>Young</a:t>
            </a:r>
            <a:r>
              <a:rPr lang="ru-RU" dirty="0" smtClean="0"/>
              <a:t> </a:t>
            </a:r>
            <a:r>
              <a:rPr lang="ru-RU" dirty="0" err="1" smtClean="0"/>
              <a:t>Guard</a:t>
            </a:r>
            <a:r>
              <a:rPr lang="ru-RU" dirty="0" smtClean="0"/>
              <a:t> </a:t>
            </a:r>
            <a:r>
              <a:rPr lang="ru-RU" dirty="0" err="1" smtClean="0"/>
              <a:t>and</a:t>
            </a:r>
            <a:r>
              <a:rPr lang="ru-RU" dirty="0" smtClean="0"/>
              <a:t> </a:t>
            </a:r>
            <a:r>
              <a:rPr lang="ru-RU" dirty="0" err="1" smtClean="0"/>
              <a:t>the</a:t>
            </a:r>
            <a:r>
              <a:rPr lang="ru-RU" dirty="0" smtClean="0"/>
              <a:t> </a:t>
            </a:r>
            <a:r>
              <a:rPr lang="ru-RU" dirty="0" err="1" smtClean="0"/>
              <a:t>Children's</a:t>
            </a:r>
            <a:r>
              <a:rPr lang="ru-RU" dirty="0" smtClean="0"/>
              <a:t> </a:t>
            </a:r>
            <a:r>
              <a:rPr lang="ru-RU" dirty="0" err="1" smtClean="0"/>
              <a:t>Guard</a:t>
            </a:r>
            <a:r>
              <a:rPr lang="ru-RU" dirty="0" smtClean="0"/>
              <a:t>, </a:t>
            </a:r>
            <a:r>
              <a:rPr lang="ru-RU" dirty="0" err="1" smtClean="0"/>
              <a:t>in</a:t>
            </a:r>
            <a:r>
              <a:rPr lang="ru-RU" dirty="0" smtClean="0"/>
              <a:t> </a:t>
            </a:r>
            <a:r>
              <a:rPr lang="ru-RU" dirty="0" err="1" smtClean="0"/>
              <a:t>which</a:t>
            </a:r>
            <a:r>
              <a:rPr lang="ru-RU" dirty="0" smtClean="0"/>
              <a:t> </a:t>
            </a:r>
            <a:r>
              <a:rPr lang="ru-RU" dirty="0" err="1" smtClean="0"/>
              <a:t>the</a:t>
            </a:r>
            <a:r>
              <a:rPr lang="ru-RU" dirty="0" smtClean="0"/>
              <a:t> </a:t>
            </a:r>
            <a:r>
              <a:rPr lang="ru-RU" dirty="0" err="1" smtClean="0"/>
              <a:t>youth</a:t>
            </a:r>
            <a:r>
              <a:rPr lang="ru-RU" dirty="0" smtClean="0"/>
              <a:t> </a:t>
            </a:r>
            <a:r>
              <a:rPr lang="ru-RU" dirty="0" err="1" smtClean="0"/>
              <a:t>studied</a:t>
            </a:r>
            <a:r>
              <a:rPr lang="ru-RU" dirty="0" smtClean="0"/>
              <a:t> </a:t>
            </a:r>
            <a:r>
              <a:rPr lang="ru-RU" dirty="0" err="1" smtClean="0"/>
              <a:t>the</a:t>
            </a:r>
            <a:r>
              <a:rPr lang="ru-RU" dirty="0" smtClean="0"/>
              <a:t> </a:t>
            </a:r>
            <a:r>
              <a:rPr lang="ru-RU" dirty="0" err="1" smtClean="0"/>
              <a:t>ideology</a:t>
            </a:r>
            <a:r>
              <a:rPr lang="ru-RU" dirty="0" smtClean="0"/>
              <a:t> </a:t>
            </a:r>
            <a:r>
              <a:rPr lang="ru-RU" dirty="0" err="1" smtClean="0"/>
              <a:t>and</a:t>
            </a:r>
            <a:r>
              <a:rPr lang="ru-RU" dirty="0" smtClean="0"/>
              <a:t> </a:t>
            </a:r>
            <a:r>
              <a:rPr lang="ru-RU" dirty="0" err="1" smtClean="0"/>
              <a:t>life</a:t>
            </a:r>
            <a:r>
              <a:rPr lang="ru-RU" dirty="0" smtClean="0"/>
              <a:t> </a:t>
            </a:r>
            <a:r>
              <a:rPr lang="ru-RU" dirty="0" err="1" smtClean="0"/>
              <a:t>of</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Il</a:t>
            </a:r>
            <a:r>
              <a:rPr lang="ru-RU" dirty="0" smtClean="0"/>
              <a:t> </a:t>
            </a:r>
            <a:r>
              <a:rPr lang="ru-RU" dirty="0" err="1" smtClean="0"/>
              <a:t>Sung</a:t>
            </a:r>
            <a:r>
              <a:rPr lang="ru-RU" dirty="0" smtClean="0"/>
              <a:t>. </a:t>
            </a:r>
            <a:r>
              <a:rPr lang="ru-RU" dirty="0" err="1" smtClean="0"/>
              <a:t>With</a:t>
            </a:r>
            <a:r>
              <a:rPr lang="ru-RU" dirty="0" smtClean="0"/>
              <a:t> </a:t>
            </a:r>
            <a:r>
              <a:rPr lang="ru-RU" dirty="0" err="1" smtClean="0"/>
              <a:t>the</a:t>
            </a:r>
            <a:r>
              <a:rPr lang="ru-RU" dirty="0" smtClean="0"/>
              <a:t> </a:t>
            </a:r>
            <a:r>
              <a:rPr lang="ru-RU" dirty="0" err="1" smtClean="0"/>
              <a:t>help</a:t>
            </a:r>
            <a:r>
              <a:rPr lang="ru-RU" dirty="0" smtClean="0"/>
              <a:t> </a:t>
            </a:r>
            <a:r>
              <a:rPr lang="ru-RU" dirty="0" err="1" smtClean="0"/>
              <a:t>of</a:t>
            </a:r>
            <a:r>
              <a:rPr lang="ru-RU" dirty="0" smtClean="0"/>
              <a:t> </a:t>
            </a:r>
            <a:r>
              <a:rPr lang="ru-RU" dirty="0" err="1" smtClean="0"/>
              <a:t>these</a:t>
            </a:r>
            <a:r>
              <a:rPr lang="ru-RU" dirty="0" smtClean="0"/>
              <a:t> </a:t>
            </a:r>
            <a:r>
              <a:rPr lang="ru-RU" dirty="0" err="1" smtClean="0"/>
              <a:t>organizations</a:t>
            </a:r>
            <a:r>
              <a:rPr lang="ru-RU" dirty="0" smtClean="0"/>
              <a:t>, </a:t>
            </a:r>
            <a:r>
              <a:rPr lang="ru-RU" dirty="0" err="1" smtClean="0"/>
              <a:t>the</a:t>
            </a:r>
            <a:r>
              <a:rPr lang="ru-RU" dirty="0" smtClean="0"/>
              <a:t> </a:t>
            </a:r>
            <a:r>
              <a:rPr lang="ru-RU" dirty="0" err="1" smtClean="0"/>
              <a:t>party</a:t>
            </a:r>
            <a:r>
              <a:rPr lang="ru-RU" dirty="0" smtClean="0"/>
              <a:t> </a:t>
            </a:r>
            <a:r>
              <a:rPr lang="ru-RU" dirty="0" err="1" smtClean="0"/>
              <a:t>sought</a:t>
            </a:r>
            <a:r>
              <a:rPr lang="ru-RU" dirty="0" smtClean="0"/>
              <a:t> </a:t>
            </a:r>
            <a:r>
              <a:rPr lang="ru-RU" dirty="0" err="1" smtClean="0"/>
              <a:t>to</a:t>
            </a:r>
            <a:r>
              <a:rPr lang="ru-RU" dirty="0" smtClean="0"/>
              <a:t> </a:t>
            </a:r>
            <a:r>
              <a:rPr lang="ru-RU" dirty="0" err="1" smtClean="0"/>
              <a:t>get</a:t>
            </a:r>
            <a:r>
              <a:rPr lang="ru-RU" dirty="0" smtClean="0"/>
              <a:t> </a:t>
            </a:r>
            <a:r>
              <a:rPr lang="ru-RU" dirty="0" err="1" smtClean="0"/>
              <a:t>the</a:t>
            </a:r>
            <a:r>
              <a:rPr lang="ru-RU" dirty="0" smtClean="0"/>
              <a:t> </a:t>
            </a:r>
            <a:r>
              <a:rPr lang="ru-RU" dirty="0" err="1" smtClean="0"/>
              <a:t>masses</a:t>
            </a:r>
            <a:r>
              <a:rPr lang="ru-RU" dirty="0" smtClean="0"/>
              <a:t> </a:t>
            </a:r>
            <a:r>
              <a:rPr lang="ru-RU" dirty="0" err="1" smtClean="0"/>
              <a:t>to</a:t>
            </a:r>
            <a:r>
              <a:rPr lang="ru-RU" dirty="0" smtClean="0"/>
              <a:t> </a:t>
            </a:r>
            <a:r>
              <a:rPr lang="ru-RU" dirty="0" err="1" smtClean="0"/>
              <a:t>accept</a:t>
            </a:r>
            <a:r>
              <a:rPr lang="ru-RU" dirty="0" smtClean="0"/>
              <a:t> </a:t>
            </a:r>
            <a:r>
              <a:rPr lang="ru-RU" dirty="0" err="1" smtClean="0"/>
              <a:t>the</a:t>
            </a:r>
            <a:r>
              <a:rPr lang="ru-RU" dirty="0" smtClean="0"/>
              <a:t> </a:t>
            </a:r>
            <a:r>
              <a:rPr lang="ru-RU" dirty="0" err="1" smtClean="0"/>
              <a:t>types</a:t>
            </a:r>
            <a:r>
              <a:rPr lang="ru-RU" dirty="0" smtClean="0"/>
              <a:t> </a:t>
            </a:r>
            <a:r>
              <a:rPr lang="ru-RU" dirty="0" err="1" smtClean="0"/>
              <a:t>of</a:t>
            </a:r>
            <a:r>
              <a:rPr lang="ru-RU" dirty="0" smtClean="0"/>
              <a:t> </a:t>
            </a:r>
            <a:r>
              <a:rPr lang="ru-RU" dirty="0" err="1" smtClean="0"/>
              <a:t>role</a:t>
            </a:r>
            <a:r>
              <a:rPr lang="ru-RU" dirty="0" smtClean="0"/>
              <a:t> </a:t>
            </a:r>
            <a:r>
              <a:rPr lang="ru-RU" dirty="0" err="1" smtClean="0"/>
              <a:t>behavior</a:t>
            </a:r>
            <a:r>
              <a:rPr lang="ru-RU" dirty="0" smtClean="0"/>
              <a:t> </a:t>
            </a:r>
            <a:r>
              <a:rPr lang="ru-RU" dirty="0" err="1" smtClean="0"/>
              <a:t>that</a:t>
            </a:r>
            <a:r>
              <a:rPr lang="ru-RU" dirty="0" smtClean="0"/>
              <a:t> </a:t>
            </a:r>
            <a:r>
              <a:rPr lang="ru-RU" dirty="0" err="1" smtClean="0"/>
              <a:t>the</a:t>
            </a:r>
            <a:r>
              <a:rPr lang="ru-RU" dirty="0" smtClean="0"/>
              <a:t> </a:t>
            </a:r>
            <a:r>
              <a:rPr lang="ru-RU" dirty="0" err="1" smtClean="0"/>
              <a:t>elite</a:t>
            </a:r>
            <a:r>
              <a:rPr lang="ru-RU" dirty="0" smtClean="0"/>
              <a:t> </a:t>
            </a:r>
            <a:r>
              <a:rPr lang="ru-RU" dirty="0" err="1" smtClean="0"/>
              <a:t>needed</a:t>
            </a:r>
            <a:r>
              <a:rPr lang="ru-RU" dirty="0" smtClean="0"/>
              <a:t>.</a:t>
            </a:r>
            <a:endParaRPr lang="ru-RU" dirty="0"/>
          </a:p>
        </p:txBody>
      </p:sp>
    </p:spTree>
    <p:extLst>
      <p:ext uri="{BB962C8B-B14F-4D97-AF65-F5344CB8AC3E}">
        <p14:creationId xmlns:p14="http://schemas.microsoft.com/office/powerpoint/2010/main" val="3395494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458200" cy="5632311"/>
          </a:xfrm>
          <a:prstGeom prst="rect">
            <a:avLst/>
          </a:prstGeom>
        </p:spPr>
        <p:txBody>
          <a:bodyPr wrap="square">
            <a:spAutoFit/>
          </a:bodyPr>
          <a:lstStyle/>
          <a:p>
            <a:r>
              <a:rPr lang="ru-RU" dirty="0" err="1" smtClean="0"/>
              <a:t>Ideological</a:t>
            </a:r>
            <a:r>
              <a:rPr lang="ru-RU" dirty="0" smtClean="0"/>
              <a:t> </a:t>
            </a:r>
            <a:r>
              <a:rPr lang="ru-RU" dirty="0" err="1" smtClean="0"/>
              <a:t>monism</a:t>
            </a:r>
            <a:r>
              <a:rPr lang="ru-RU" dirty="0" smtClean="0"/>
              <a:t> </a:t>
            </a:r>
            <a:r>
              <a:rPr lang="ru-RU" dirty="0" err="1" smtClean="0"/>
              <a:t>has</a:t>
            </a:r>
            <a:r>
              <a:rPr lang="ru-RU" dirty="0" smtClean="0"/>
              <a:t> </a:t>
            </a:r>
            <a:r>
              <a:rPr lang="ru-RU" dirty="0" err="1" smtClean="0"/>
              <a:t>left</a:t>
            </a:r>
            <a:r>
              <a:rPr lang="ru-RU" dirty="0" smtClean="0"/>
              <a:t> </a:t>
            </a:r>
            <a:r>
              <a:rPr lang="ru-RU" dirty="0" err="1" smtClean="0"/>
              <a:t>its</a:t>
            </a:r>
            <a:r>
              <a:rPr lang="ru-RU" dirty="0" smtClean="0"/>
              <a:t> </a:t>
            </a:r>
            <a:r>
              <a:rPr lang="ru-RU" dirty="0" err="1" smtClean="0"/>
              <a:t>mark</a:t>
            </a:r>
            <a:r>
              <a:rPr lang="ru-RU" dirty="0" smtClean="0"/>
              <a:t> </a:t>
            </a:r>
            <a:r>
              <a:rPr lang="ru-RU" dirty="0" err="1" smtClean="0"/>
              <a:t>on</a:t>
            </a:r>
            <a:r>
              <a:rPr lang="ru-RU" dirty="0" smtClean="0"/>
              <a:t> </a:t>
            </a:r>
            <a:r>
              <a:rPr lang="ru-RU" dirty="0" err="1" smtClean="0"/>
              <a:t>the</a:t>
            </a:r>
            <a:r>
              <a:rPr lang="ru-RU" dirty="0" smtClean="0"/>
              <a:t> </a:t>
            </a:r>
            <a:r>
              <a:rPr lang="ru-RU" dirty="0" err="1" smtClean="0"/>
              <a:t>political</a:t>
            </a:r>
            <a:r>
              <a:rPr lang="ru-RU" dirty="0" smtClean="0"/>
              <a:t> </a:t>
            </a:r>
            <a:r>
              <a:rPr lang="ru-RU" dirty="0" err="1" smtClean="0"/>
              <a:t>decision-making</a:t>
            </a:r>
            <a:r>
              <a:rPr lang="ru-RU" dirty="0" smtClean="0"/>
              <a:t> </a:t>
            </a:r>
            <a:r>
              <a:rPr lang="ru-RU" dirty="0" err="1" smtClean="0"/>
              <a:t>process</a:t>
            </a:r>
            <a:r>
              <a:rPr lang="ru-RU" dirty="0" smtClean="0"/>
              <a:t> </a:t>
            </a:r>
            <a:r>
              <a:rPr lang="ru-RU" dirty="0" err="1" smtClean="0"/>
              <a:t>of</a:t>
            </a:r>
            <a:r>
              <a:rPr lang="ru-RU" dirty="0" smtClean="0"/>
              <a:t> </a:t>
            </a:r>
            <a:r>
              <a:rPr lang="ru-RU" dirty="0" err="1" smtClean="0"/>
              <a:t>the</a:t>
            </a:r>
            <a:r>
              <a:rPr lang="ru-RU" dirty="0" smtClean="0"/>
              <a:t> </a:t>
            </a:r>
            <a:r>
              <a:rPr lang="ru-RU" dirty="0" err="1" smtClean="0"/>
              <a:t>North</a:t>
            </a:r>
            <a:r>
              <a:rPr lang="ru-RU" dirty="0" smtClean="0"/>
              <a:t> </a:t>
            </a:r>
            <a:r>
              <a:rPr lang="ru-RU" dirty="0" err="1" smtClean="0"/>
              <a:t>Korean</a:t>
            </a:r>
            <a:r>
              <a:rPr lang="ru-RU" dirty="0" smtClean="0"/>
              <a:t> </a:t>
            </a:r>
            <a:r>
              <a:rPr lang="ru-RU" dirty="0" err="1" smtClean="0"/>
              <a:t>elitist</a:t>
            </a:r>
            <a:r>
              <a:rPr lang="ru-RU" dirty="0" smtClean="0"/>
              <a:t> </a:t>
            </a:r>
            <a:r>
              <a:rPr lang="ru-RU" dirty="0" err="1" smtClean="0"/>
              <a:t>mobilization</a:t>
            </a:r>
            <a:r>
              <a:rPr lang="ru-RU" dirty="0" smtClean="0"/>
              <a:t> </a:t>
            </a:r>
            <a:r>
              <a:rPr lang="ru-RU" dirty="0" err="1" smtClean="0"/>
              <a:t>system</a:t>
            </a:r>
            <a:r>
              <a:rPr lang="ru-RU" dirty="0" smtClean="0"/>
              <a:t>. </a:t>
            </a:r>
            <a:r>
              <a:rPr lang="ru-RU" dirty="0" err="1" smtClean="0"/>
              <a:t>The</a:t>
            </a:r>
            <a:r>
              <a:rPr lang="ru-RU" dirty="0" smtClean="0"/>
              <a:t> </a:t>
            </a:r>
            <a:r>
              <a:rPr lang="ru-RU" dirty="0" err="1" smtClean="0"/>
              <a:t>views</a:t>
            </a:r>
            <a:r>
              <a:rPr lang="ru-RU" dirty="0" smtClean="0"/>
              <a:t> </a:t>
            </a:r>
            <a:r>
              <a:rPr lang="ru-RU" dirty="0" err="1" smtClean="0"/>
              <a:t>of</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Il</a:t>
            </a:r>
            <a:r>
              <a:rPr lang="ru-RU" dirty="0" smtClean="0"/>
              <a:t> </a:t>
            </a:r>
            <a:r>
              <a:rPr lang="ru-RU" dirty="0" err="1" smtClean="0"/>
              <a:t>Sung</a:t>
            </a:r>
            <a:r>
              <a:rPr lang="ru-RU" dirty="0" smtClean="0"/>
              <a:t> </a:t>
            </a:r>
            <a:r>
              <a:rPr lang="ru-RU" dirty="0" err="1" smtClean="0"/>
              <a:t>were</a:t>
            </a:r>
            <a:r>
              <a:rPr lang="ru-RU" dirty="0" smtClean="0"/>
              <a:t> a </a:t>
            </a:r>
            <a:r>
              <a:rPr lang="ru-RU" dirty="0" err="1" smtClean="0"/>
              <a:t>fusion</a:t>
            </a:r>
            <a:r>
              <a:rPr lang="ru-RU" dirty="0" smtClean="0"/>
              <a:t> </a:t>
            </a:r>
            <a:r>
              <a:rPr lang="ru-RU" dirty="0" err="1" smtClean="0"/>
              <a:t>of</a:t>
            </a:r>
            <a:r>
              <a:rPr lang="ru-RU" dirty="0" smtClean="0"/>
              <a:t> </a:t>
            </a:r>
            <a:r>
              <a:rPr lang="ru-RU" dirty="0" err="1" smtClean="0"/>
              <a:t>elements</a:t>
            </a:r>
            <a:r>
              <a:rPr lang="ru-RU" dirty="0" smtClean="0"/>
              <a:t> </a:t>
            </a:r>
            <a:r>
              <a:rPr lang="ru-RU" dirty="0" err="1" smtClean="0"/>
              <a:t>of</a:t>
            </a:r>
            <a:r>
              <a:rPr lang="ru-RU" dirty="0" smtClean="0"/>
              <a:t> </a:t>
            </a:r>
            <a:r>
              <a:rPr lang="ru-RU" dirty="0" err="1" smtClean="0"/>
              <a:t>Confucianism</a:t>
            </a:r>
            <a:r>
              <a:rPr lang="ru-RU" dirty="0" smtClean="0"/>
              <a:t>, </a:t>
            </a:r>
            <a:r>
              <a:rPr lang="ru-RU" dirty="0" err="1" smtClean="0"/>
              <a:t>Marxism</a:t>
            </a:r>
            <a:r>
              <a:rPr lang="ru-RU" dirty="0" smtClean="0"/>
              <a:t>–</a:t>
            </a:r>
            <a:r>
              <a:rPr lang="ru-RU" dirty="0" err="1" smtClean="0"/>
              <a:t>Leninism</a:t>
            </a:r>
            <a:r>
              <a:rPr lang="ru-RU" dirty="0" smtClean="0"/>
              <a:t> </a:t>
            </a:r>
            <a:r>
              <a:rPr lang="ru-RU" dirty="0" err="1" smtClean="0"/>
              <a:t>and</a:t>
            </a:r>
            <a:r>
              <a:rPr lang="ru-RU" dirty="0" smtClean="0"/>
              <a:t> </a:t>
            </a:r>
            <a:r>
              <a:rPr lang="ru-RU" dirty="0" err="1" smtClean="0"/>
              <a:t>Korean</a:t>
            </a:r>
            <a:r>
              <a:rPr lang="ru-RU" dirty="0" smtClean="0"/>
              <a:t> </a:t>
            </a:r>
            <a:r>
              <a:rPr lang="ru-RU" dirty="0" err="1" smtClean="0"/>
              <a:t>nationalism</a:t>
            </a:r>
            <a:r>
              <a:rPr lang="ru-RU" dirty="0" smtClean="0"/>
              <a:t>. </a:t>
            </a:r>
          </a:p>
          <a:p>
            <a:r>
              <a:rPr lang="ru-RU" dirty="0" err="1" smtClean="0"/>
              <a:t>Of</a:t>
            </a:r>
            <a:r>
              <a:rPr lang="ru-RU" dirty="0" smtClean="0"/>
              <a:t> </a:t>
            </a:r>
            <a:r>
              <a:rPr lang="ru-RU" dirty="0" err="1" smtClean="0"/>
              <a:t>the</a:t>
            </a:r>
            <a:r>
              <a:rPr lang="ru-RU" dirty="0" smtClean="0"/>
              <a:t> </a:t>
            </a:r>
            <a:r>
              <a:rPr lang="ru-RU" dirty="0" err="1" smtClean="0"/>
              <a:t>Confucian</a:t>
            </a:r>
            <a:r>
              <a:rPr lang="ru-RU" dirty="0" smtClean="0"/>
              <a:t> </a:t>
            </a:r>
            <a:r>
              <a:rPr lang="ru-RU" dirty="0" err="1" smtClean="0"/>
              <a:t>concepts</a:t>
            </a:r>
            <a:r>
              <a:rPr lang="ru-RU" dirty="0" smtClean="0"/>
              <a:t> </a:t>
            </a:r>
            <a:r>
              <a:rPr lang="ru-RU" dirty="0" err="1" smtClean="0"/>
              <a:t>that</a:t>
            </a:r>
            <a:r>
              <a:rPr lang="ru-RU" dirty="0" smtClean="0"/>
              <a:t> </a:t>
            </a:r>
            <a:r>
              <a:rPr lang="ru-RU" dirty="0" err="1" smtClean="0"/>
              <a:t>inspired</a:t>
            </a:r>
            <a:r>
              <a:rPr lang="ru-RU" dirty="0" smtClean="0"/>
              <a:t> </a:t>
            </a:r>
            <a:r>
              <a:rPr lang="ru-RU" dirty="0" err="1" smtClean="0"/>
              <a:t>the</a:t>
            </a:r>
            <a:r>
              <a:rPr lang="ru-RU" dirty="0" smtClean="0"/>
              <a:t> </a:t>
            </a:r>
            <a:r>
              <a:rPr lang="ru-RU" dirty="0" err="1" smtClean="0"/>
              <a:t>Li</a:t>
            </a:r>
            <a:r>
              <a:rPr lang="ru-RU" dirty="0" smtClean="0"/>
              <a:t> </a:t>
            </a:r>
            <a:r>
              <a:rPr lang="ru-RU" dirty="0" err="1" smtClean="0"/>
              <a:t>dynasty</a:t>
            </a:r>
            <a:r>
              <a:rPr lang="ru-RU" dirty="0" smtClean="0"/>
              <a:t>, </a:t>
            </a:r>
            <a:r>
              <a:rPr lang="ru-RU" dirty="0" err="1" smtClean="0"/>
              <a:t>he</a:t>
            </a:r>
            <a:r>
              <a:rPr lang="ru-RU" dirty="0" smtClean="0"/>
              <a:t> </a:t>
            </a:r>
            <a:r>
              <a:rPr lang="ru-RU" dirty="0" err="1" smtClean="0"/>
              <a:t>was</a:t>
            </a:r>
            <a:r>
              <a:rPr lang="ru-RU" dirty="0" smtClean="0"/>
              <a:t> </a:t>
            </a:r>
            <a:r>
              <a:rPr lang="ru-RU" dirty="0" err="1" smtClean="0"/>
              <a:t>close</a:t>
            </a:r>
            <a:r>
              <a:rPr lang="ru-RU" dirty="0" smtClean="0"/>
              <a:t> </a:t>
            </a:r>
            <a:r>
              <a:rPr lang="ru-RU" dirty="0" err="1" smtClean="0"/>
              <a:t>to</a:t>
            </a:r>
            <a:r>
              <a:rPr lang="ru-RU" dirty="0" smtClean="0"/>
              <a:t> </a:t>
            </a:r>
            <a:r>
              <a:rPr lang="ru-RU" dirty="0" err="1" smtClean="0"/>
              <a:t>such</a:t>
            </a:r>
            <a:r>
              <a:rPr lang="ru-RU" dirty="0" smtClean="0"/>
              <a:t> </a:t>
            </a:r>
            <a:r>
              <a:rPr lang="ru-RU" dirty="0" err="1" smtClean="0"/>
              <a:t>ideas</a:t>
            </a:r>
            <a:r>
              <a:rPr lang="ru-RU" dirty="0" smtClean="0"/>
              <a:t> </a:t>
            </a:r>
            <a:r>
              <a:rPr lang="ru-RU" dirty="0" err="1" smtClean="0"/>
              <a:t>as</a:t>
            </a:r>
            <a:r>
              <a:rPr lang="ru-RU" dirty="0" smtClean="0"/>
              <a:t> </a:t>
            </a:r>
            <a:r>
              <a:rPr lang="ru-RU" dirty="0" err="1" smtClean="0"/>
              <a:t>the</a:t>
            </a:r>
            <a:r>
              <a:rPr lang="ru-RU" dirty="0" smtClean="0"/>
              <a:t> </a:t>
            </a:r>
            <a:r>
              <a:rPr lang="ru-RU" dirty="0" err="1" smtClean="0"/>
              <a:t>need</a:t>
            </a:r>
            <a:r>
              <a:rPr lang="ru-RU" dirty="0" smtClean="0"/>
              <a:t> </a:t>
            </a:r>
            <a:r>
              <a:rPr lang="ru-RU" dirty="0" err="1" smtClean="0"/>
              <a:t>for</a:t>
            </a:r>
            <a:r>
              <a:rPr lang="ru-RU" dirty="0" smtClean="0"/>
              <a:t> </a:t>
            </a:r>
            <a:r>
              <a:rPr lang="ru-RU" dirty="0" err="1" smtClean="0"/>
              <a:t>patriarchal</a:t>
            </a:r>
            <a:r>
              <a:rPr lang="ru-RU" dirty="0" smtClean="0"/>
              <a:t> </a:t>
            </a:r>
            <a:r>
              <a:rPr lang="ru-RU" dirty="0" err="1" smtClean="0"/>
              <a:t>guardianship</a:t>
            </a:r>
            <a:r>
              <a:rPr lang="ru-RU" dirty="0" smtClean="0"/>
              <a:t>, </a:t>
            </a:r>
            <a:r>
              <a:rPr lang="ru-RU" dirty="0" err="1" smtClean="0"/>
              <a:t>political</a:t>
            </a:r>
            <a:r>
              <a:rPr lang="ru-RU" dirty="0" smtClean="0"/>
              <a:t> </a:t>
            </a:r>
            <a:r>
              <a:rPr lang="ru-RU" dirty="0" err="1" smtClean="0"/>
              <a:t>order</a:t>
            </a:r>
            <a:r>
              <a:rPr lang="ru-RU" dirty="0" smtClean="0"/>
              <a:t>, </a:t>
            </a:r>
            <a:r>
              <a:rPr lang="ru-RU" dirty="0" err="1" smtClean="0"/>
              <a:t>social</a:t>
            </a:r>
            <a:r>
              <a:rPr lang="ru-RU" dirty="0" smtClean="0"/>
              <a:t> </a:t>
            </a:r>
            <a:r>
              <a:rPr lang="ru-RU" dirty="0" err="1" smtClean="0"/>
              <a:t>harmony</a:t>
            </a:r>
            <a:r>
              <a:rPr lang="ru-RU" dirty="0" smtClean="0"/>
              <a:t>, </a:t>
            </a:r>
            <a:r>
              <a:rPr lang="ru-RU" dirty="0" err="1" smtClean="0"/>
              <a:t>personal</a:t>
            </a:r>
            <a:r>
              <a:rPr lang="ru-RU" dirty="0" smtClean="0"/>
              <a:t> </a:t>
            </a:r>
            <a:r>
              <a:rPr lang="ru-RU" dirty="0" err="1" smtClean="0"/>
              <a:t>devotion</a:t>
            </a:r>
            <a:r>
              <a:rPr lang="ru-RU" dirty="0" smtClean="0"/>
              <a:t>, </a:t>
            </a:r>
            <a:r>
              <a:rPr lang="ru-RU" dirty="0" err="1" smtClean="0"/>
              <a:t>as</a:t>
            </a:r>
            <a:r>
              <a:rPr lang="ru-RU" dirty="0" smtClean="0"/>
              <a:t> </a:t>
            </a:r>
            <a:r>
              <a:rPr lang="ru-RU" dirty="0" err="1" smtClean="0"/>
              <a:t>well</a:t>
            </a:r>
            <a:r>
              <a:rPr lang="ru-RU" dirty="0" smtClean="0"/>
              <a:t> </a:t>
            </a:r>
            <a:r>
              <a:rPr lang="ru-RU" dirty="0" err="1" smtClean="0"/>
              <a:t>as</a:t>
            </a:r>
            <a:r>
              <a:rPr lang="ru-RU" dirty="0" smtClean="0"/>
              <a:t> </a:t>
            </a:r>
            <a:r>
              <a:rPr lang="ru-RU" dirty="0" err="1" smtClean="0"/>
              <a:t>the</a:t>
            </a:r>
            <a:r>
              <a:rPr lang="ru-RU" dirty="0" smtClean="0"/>
              <a:t> </a:t>
            </a:r>
            <a:r>
              <a:rPr lang="ru-RU" dirty="0" err="1" smtClean="0"/>
              <a:t>presence</a:t>
            </a:r>
            <a:r>
              <a:rPr lang="ru-RU" dirty="0" smtClean="0"/>
              <a:t> </a:t>
            </a:r>
            <a:r>
              <a:rPr lang="ru-RU" dirty="0" err="1" smtClean="0"/>
              <a:t>of</a:t>
            </a:r>
            <a:r>
              <a:rPr lang="ru-RU" dirty="0" smtClean="0"/>
              <a:t> </a:t>
            </a:r>
            <a:r>
              <a:rPr lang="ru-RU" dirty="0" err="1" smtClean="0"/>
              <a:t>virtuous</a:t>
            </a:r>
            <a:r>
              <a:rPr lang="ru-RU" dirty="0" smtClean="0"/>
              <a:t> </a:t>
            </a:r>
            <a:r>
              <a:rPr lang="ru-RU" dirty="0" err="1" smtClean="0"/>
              <a:t>rulers</a:t>
            </a:r>
            <a:r>
              <a:rPr lang="ru-RU" dirty="0" smtClean="0"/>
              <a:t>. </a:t>
            </a:r>
          </a:p>
          <a:p>
            <a:r>
              <a:rPr lang="ru-RU" dirty="0" err="1" smtClean="0"/>
              <a:t>Trying</a:t>
            </a:r>
            <a:r>
              <a:rPr lang="ru-RU" dirty="0" smtClean="0"/>
              <a:t> </a:t>
            </a:r>
            <a:r>
              <a:rPr lang="ru-RU" dirty="0" err="1" smtClean="0"/>
              <a:t>on</a:t>
            </a:r>
            <a:r>
              <a:rPr lang="ru-RU" dirty="0" smtClean="0"/>
              <a:t> </a:t>
            </a:r>
            <a:r>
              <a:rPr lang="ru-RU" dirty="0" err="1" smtClean="0"/>
              <a:t>some</a:t>
            </a:r>
            <a:r>
              <a:rPr lang="ru-RU" dirty="0" smtClean="0"/>
              <a:t> </a:t>
            </a:r>
            <a:r>
              <a:rPr lang="ru-RU" dirty="0" err="1" smtClean="0"/>
              <a:t>Confucian</a:t>
            </a:r>
            <a:r>
              <a:rPr lang="ru-RU" dirty="0" smtClean="0"/>
              <a:t> </a:t>
            </a:r>
            <a:r>
              <a:rPr lang="ru-RU" dirty="0" err="1" smtClean="0"/>
              <a:t>values</a:t>
            </a:r>
            <a:r>
              <a:rPr lang="ru-RU" dirty="0" smtClean="0"/>
              <a:t> </a:t>
            </a:r>
            <a:r>
              <a:rPr lang="ru-RU" dirty="0" err="1" smtClean="0"/>
              <a:t>to</a:t>
            </a:r>
            <a:r>
              <a:rPr lang="ru-RU" dirty="0" smtClean="0"/>
              <a:t> </a:t>
            </a:r>
            <a:r>
              <a:rPr lang="ru-RU" dirty="0" err="1" smtClean="0"/>
              <a:t>modern</a:t>
            </a:r>
            <a:r>
              <a:rPr lang="ru-RU" dirty="0" smtClean="0"/>
              <a:t> </a:t>
            </a:r>
            <a:r>
              <a:rPr lang="ru-RU" dirty="0" err="1" smtClean="0"/>
              <a:t>Korea</a:t>
            </a:r>
            <a:r>
              <a:rPr lang="ru-RU" dirty="0" smtClean="0"/>
              <a:t>, </a:t>
            </a:r>
            <a:r>
              <a:rPr lang="ru-RU" dirty="0" err="1" smtClean="0"/>
              <a:t>Kim</a:t>
            </a:r>
            <a:r>
              <a:rPr lang="ru-RU" dirty="0" smtClean="0"/>
              <a:t> </a:t>
            </a:r>
            <a:r>
              <a:rPr lang="ru-RU" dirty="0" err="1" smtClean="0"/>
              <a:t>Il</a:t>
            </a:r>
            <a:r>
              <a:rPr lang="ru-RU" dirty="0" smtClean="0"/>
              <a:t> </a:t>
            </a:r>
            <a:r>
              <a:rPr lang="ru-RU" dirty="0" err="1" smtClean="0"/>
              <a:t>Sung</a:t>
            </a:r>
            <a:r>
              <a:rPr lang="ru-RU" dirty="0" smtClean="0"/>
              <a:t> </a:t>
            </a:r>
            <a:r>
              <a:rPr lang="ru-RU" dirty="0" err="1" smtClean="0"/>
              <a:t>viewed</a:t>
            </a:r>
            <a:r>
              <a:rPr lang="ru-RU" dirty="0" smtClean="0"/>
              <a:t> </a:t>
            </a:r>
            <a:r>
              <a:rPr lang="ru-RU" dirty="0" err="1" smtClean="0"/>
              <a:t>the</a:t>
            </a:r>
            <a:r>
              <a:rPr lang="ru-RU" dirty="0" smtClean="0"/>
              <a:t> </a:t>
            </a:r>
            <a:r>
              <a:rPr lang="ru-RU" dirty="0" err="1" smtClean="0"/>
              <a:t>state</a:t>
            </a:r>
            <a:r>
              <a:rPr lang="ru-RU" dirty="0" smtClean="0"/>
              <a:t> </a:t>
            </a:r>
            <a:r>
              <a:rPr lang="ru-RU" dirty="0" err="1" smtClean="0"/>
              <a:t>as</a:t>
            </a:r>
            <a:r>
              <a:rPr lang="ru-RU" dirty="0" smtClean="0"/>
              <a:t> a </a:t>
            </a:r>
            <a:r>
              <a:rPr lang="ru-RU" dirty="0" err="1" smtClean="0"/>
              <a:t>kind</a:t>
            </a:r>
            <a:r>
              <a:rPr lang="ru-RU" dirty="0" smtClean="0"/>
              <a:t> </a:t>
            </a:r>
            <a:r>
              <a:rPr lang="ru-RU" dirty="0" err="1" smtClean="0"/>
              <a:t>of</a:t>
            </a:r>
            <a:r>
              <a:rPr lang="ru-RU" dirty="0" smtClean="0"/>
              <a:t> </a:t>
            </a:r>
            <a:r>
              <a:rPr lang="ru-RU" dirty="0" err="1" smtClean="0"/>
              <a:t>large</a:t>
            </a:r>
            <a:r>
              <a:rPr lang="ru-RU" dirty="0" smtClean="0"/>
              <a:t> </a:t>
            </a:r>
            <a:r>
              <a:rPr lang="ru-RU" dirty="0" err="1" smtClean="0"/>
              <a:t>patriarchal</a:t>
            </a:r>
            <a:r>
              <a:rPr lang="ru-RU" dirty="0" smtClean="0"/>
              <a:t> </a:t>
            </a:r>
            <a:r>
              <a:rPr lang="ru-RU" dirty="0" err="1" smtClean="0"/>
              <a:t>family</a:t>
            </a:r>
            <a:r>
              <a:rPr lang="ru-RU" dirty="0" smtClean="0"/>
              <a:t>. </a:t>
            </a:r>
            <a:r>
              <a:rPr lang="ru-RU" dirty="0" err="1" smtClean="0"/>
              <a:t>Just</a:t>
            </a:r>
            <a:r>
              <a:rPr lang="ru-RU" dirty="0" smtClean="0"/>
              <a:t> </a:t>
            </a:r>
            <a:r>
              <a:rPr lang="ru-RU" dirty="0" err="1" smtClean="0"/>
              <a:t>as</a:t>
            </a:r>
            <a:r>
              <a:rPr lang="ru-RU" dirty="0" smtClean="0"/>
              <a:t> </a:t>
            </a:r>
            <a:r>
              <a:rPr lang="ru-RU" dirty="0" err="1" smtClean="0"/>
              <a:t>children</a:t>
            </a:r>
            <a:r>
              <a:rPr lang="ru-RU" dirty="0" smtClean="0"/>
              <a:t> </a:t>
            </a:r>
            <a:r>
              <a:rPr lang="ru-RU" dirty="0" err="1" smtClean="0"/>
              <a:t>should</a:t>
            </a:r>
            <a:r>
              <a:rPr lang="ru-RU" dirty="0" smtClean="0"/>
              <a:t> </a:t>
            </a:r>
            <a:r>
              <a:rPr lang="ru-RU" dirty="0" err="1" smtClean="0"/>
              <a:t>obey</a:t>
            </a:r>
            <a:r>
              <a:rPr lang="ru-RU" dirty="0" smtClean="0"/>
              <a:t> </a:t>
            </a:r>
            <a:r>
              <a:rPr lang="ru-RU" dirty="0" err="1" smtClean="0"/>
              <a:t>their</a:t>
            </a:r>
            <a:r>
              <a:rPr lang="ru-RU" dirty="0" smtClean="0"/>
              <a:t> </a:t>
            </a:r>
            <a:r>
              <a:rPr lang="ru-RU" dirty="0" err="1" smtClean="0"/>
              <a:t>father</a:t>
            </a:r>
            <a:r>
              <a:rPr lang="ru-RU" dirty="0" smtClean="0"/>
              <a:t>, </a:t>
            </a:r>
            <a:r>
              <a:rPr lang="ru-RU" dirty="0" err="1" smtClean="0"/>
              <a:t>the</a:t>
            </a:r>
            <a:r>
              <a:rPr lang="ru-RU" dirty="0" smtClean="0"/>
              <a:t> </a:t>
            </a:r>
            <a:r>
              <a:rPr lang="ru-RU" dirty="0" err="1" smtClean="0"/>
              <a:t>Korean</a:t>
            </a:r>
            <a:r>
              <a:rPr lang="ru-RU" dirty="0" smtClean="0"/>
              <a:t> </a:t>
            </a:r>
            <a:r>
              <a:rPr lang="ru-RU" dirty="0" err="1" smtClean="0"/>
              <a:t>people</a:t>
            </a:r>
            <a:r>
              <a:rPr lang="ru-RU" dirty="0" smtClean="0"/>
              <a:t> </a:t>
            </a:r>
            <a:r>
              <a:rPr lang="ru-RU" dirty="0" err="1" smtClean="0"/>
              <a:t>should</a:t>
            </a:r>
            <a:r>
              <a:rPr lang="ru-RU" dirty="0" smtClean="0"/>
              <a:t> </a:t>
            </a:r>
            <a:r>
              <a:rPr lang="ru-RU" dirty="0" err="1" smtClean="0"/>
              <a:t>treat</a:t>
            </a:r>
            <a:r>
              <a:rPr lang="ru-RU" dirty="0" smtClean="0"/>
              <a:t> </a:t>
            </a:r>
            <a:r>
              <a:rPr lang="ru-RU" dirty="0" err="1" smtClean="0"/>
              <a:t>the</a:t>
            </a:r>
            <a:r>
              <a:rPr lang="ru-RU" dirty="0" smtClean="0"/>
              <a:t> </a:t>
            </a:r>
            <a:r>
              <a:rPr lang="ru-RU" dirty="0" err="1" smtClean="0"/>
              <a:t>Great</a:t>
            </a:r>
            <a:r>
              <a:rPr lang="ru-RU" dirty="0" smtClean="0"/>
              <a:t> </a:t>
            </a:r>
            <a:r>
              <a:rPr lang="ru-RU" dirty="0" err="1" smtClean="0"/>
              <a:t>Leader</a:t>
            </a:r>
            <a:r>
              <a:rPr lang="ru-RU" dirty="0" smtClean="0"/>
              <a:t>, </a:t>
            </a:r>
            <a:r>
              <a:rPr lang="ru-RU" dirty="0" err="1" smtClean="0"/>
              <a:t>the</a:t>
            </a:r>
            <a:r>
              <a:rPr lang="ru-RU" dirty="0" smtClean="0"/>
              <a:t> </a:t>
            </a:r>
            <a:r>
              <a:rPr lang="ru-RU" dirty="0" err="1" smtClean="0"/>
              <a:t>main</a:t>
            </a:r>
            <a:r>
              <a:rPr lang="ru-RU" dirty="0" smtClean="0"/>
              <a:t> </a:t>
            </a:r>
            <a:r>
              <a:rPr lang="ru-RU" dirty="0" err="1" smtClean="0"/>
              <a:t>patriarch</a:t>
            </a:r>
            <a:r>
              <a:rPr lang="ru-RU" dirty="0" smtClean="0"/>
              <a:t> </a:t>
            </a:r>
            <a:r>
              <a:rPr lang="ru-RU" dirty="0" err="1" smtClean="0"/>
              <a:t>of</a:t>
            </a:r>
            <a:r>
              <a:rPr lang="ru-RU" dirty="0" smtClean="0"/>
              <a:t> </a:t>
            </a:r>
            <a:r>
              <a:rPr lang="ru-RU" dirty="0" err="1" smtClean="0"/>
              <a:t>the</a:t>
            </a:r>
            <a:r>
              <a:rPr lang="ru-RU" dirty="0" smtClean="0"/>
              <a:t> </a:t>
            </a:r>
            <a:r>
              <a:rPr lang="ru-RU" dirty="0" err="1" smtClean="0"/>
              <a:t>Korean</a:t>
            </a:r>
            <a:r>
              <a:rPr lang="ru-RU" dirty="0" smtClean="0"/>
              <a:t> </a:t>
            </a:r>
            <a:r>
              <a:rPr lang="ru-RU" dirty="0" err="1" smtClean="0"/>
              <a:t>nation</a:t>
            </a:r>
            <a:r>
              <a:rPr lang="ru-RU" dirty="0" smtClean="0"/>
              <a:t>, </a:t>
            </a:r>
            <a:r>
              <a:rPr lang="ru-RU" dirty="0" err="1" smtClean="0"/>
              <a:t>and</a:t>
            </a:r>
            <a:r>
              <a:rPr lang="ru-RU" dirty="0" smtClean="0"/>
              <a:t> </a:t>
            </a:r>
            <a:r>
              <a:rPr lang="ru-RU" dirty="0" err="1" smtClean="0"/>
              <a:t>their</a:t>
            </a:r>
            <a:r>
              <a:rPr lang="ru-RU" dirty="0" smtClean="0"/>
              <a:t> </a:t>
            </a:r>
            <a:r>
              <a:rPr lang="ru-RU" dirty="0" err="1" smtClean="0"/>
              <a:t>mother</a:t>
            </a:r>
            <a:r>
              <a:rPr lang="ru-RU" dirty="0" smtClean="0"/>
              <a:t>, </a:t>
            </a:r>
            <a:r>
              <a:rPr lang="ru-RU" dirty="0" err="1" smtClean="0"/>
              <a:t>the</a:t>
            </a:r>
            <a:r>
              <a:rPr lang="ru-RU" dirty="0" smtClean="0"/>
              <a:t> </a:t>
            </a:r>
            <a:r>
              <a:rPr lang="ru-RU" dirty="0" err="1" smtClean="0"/>
              <a:t>party</a:t>
            </a:r>
            <a:r>
              <a:rPr lang="ru-RU" dirty="0" smtClean="0"/>
              <a:t>, </a:t>
            </a:r>
            <a:r>
              <a:rPr lang="ru-RU" dirty="0" err="1" smtClean="0"/>
              <a:t>with</a:t>
            </a:r>
            <a:r>
              <a:rPr lang="ru-RU" dirty="0" smtClean="0"/>
              <a:t> </a:t>
            </a:r>
            <a:r>
              <a:rPr lang="ru-RU" dirty="0" err="1" smtClean="0"/>
              <a:t>filial</a:t>
            </a:r>
            <a:r>
              <a:rPr lang="ru-RU" dirty="0" smtClean="0"/>
              <a:t> </a:t>
            </a:r>
            <a:r>
              <a:rPr lang="ru-RU" dirty="0" err="1" smtClean="0"/>
              <a:t>devotion</a:t>
            </a:r>
            <a:r>
              <a:rPr lang="ru-RU" dirty="0" smtClean="0"/>
              <a:t>. </a:t>
            </a:r>
          </a:p>
          <a:p>
            <a:r>
              <a:rPr lang="ru-RU" dirty="0" err="1" smtClean="0"/>
              <a:t>The</a:t>
            </a:r>
            <a:r>
              <a:rPr lang="ru-RU" dirty="0" smtClean="0"/>
              <a:t> </a:t>
            </a:r>
            <a:r>
              <a:rPr lang="ru-RU" dirty="0" err="1" smtClean="0"/>
              <a:t>emphasis</a:t>
            </a:r>
            <a:r>
              <a:rPr lang="ru-RU" dirty="0" smtClean="0"/>
              <a:t> </a:t>
            </a:r>
            <a:r>
              <a:rPr lang="ru-RU" dirty="0" err="1" smtClean="0"/>
              <a:t>on</a:t>
            </a:r>
            <a:r>
              <a:rPr lang="ru-RU" dirty="0" smtClean="0"/>
              <a:t> </a:t>
            </a:r>
            <a:r>
              <a:rPr lang="ru-RU" dirty="0" err="1" smtClean="0"/>
              <a:t>family</a:t>
            </a:r>
            <a:r>
              <a:rPr lang="ru-RU" dirty="0" smtClean="0"/>
              <a:t> </a:t>
            </a:r>
            <a:r>
              <a:rPr lang="ru-RU" dirty="0" err="1" smtClean="0"/>
              <a:t>obedience</a:t>
            </a:r>
            <a:r>
              <a:rPr lang="ru-RU" dirty="0" smtClean="0"/>
              <a:t> </a:t>
            </a:r>
            <a:r>
              <a:rPr lang="ru-RU" dirty="0" err="1" smtClean="0"/>
              <a:t>towards</a:t>
            </a:r>
            <a:r>
              <a:rPr lang="ru-RU" dirty="0" smtClean="0"/>
              <a:t> </a:t>
            </a:r>
            <a:r>
              <a:rPr lang="ru-RU" dirty="0" err="1" smtClean="0"/>
              <a:t>the</a:t>
            </a:r>
            <a:r>
              <a:rPr lang="ru-RU" dirty="0" smtClean="0"/>
              <a:t> </a:t>
            </a:r>
            <a:r>
              <a:rPr lang="ru-RU" dirty="0" err="1" smtClean="0"/>
              <a:t>political</a:t>
            </a:r>
            <a:r>
              <a:rPr lang="ru-RU" dirty="0" smtClean="0"/>
              <a:t> </a:t>
            </a:r>
            <a:r>
              <a:rPr lang="ru-RU" dirty="0" err="1" smtClean="0"/>
              <a:t>elite</a:t>
            </a:r>
            <a:r>
              <a:rPr lang="ru-RU" dirty="0" smtClean="0"/>
              <a:t> </a:t>
            </a:r>
            <a:r>
              <a:rPr lang="ru-RU" dirty="0" err="1" smtClean="0"/>
              <a:t>reflected</a:t>
            </a:r>
            <a:r>
              <a:rPr lang="ru-RU" dirty="0" smtClean="0"/>
              <a:t> </a:t>
            </a:r>
            <a:r>
              <a:rPr lang="ru-RU" dirty="0" err="1" smtClean="0"/>
              <a:t>the</a:t>
            </a:r>
            <a:r>
              <a:rPr lang="ru-RU" dirty="0" smtClean="0"/>
              <a:t> </a:t>
            </a:r>
            <a:r>
              <a:rPr lang="ru-RU" dirty="0" err="1" smtClean="0"/>
              <a:t>special</a:t>
            </a:r>
            <a:r>
              <a:rPr lang="ru-RU" dirty="0" smtClean="0"/>
              <a:t> </a:t>
            </a:r>
            <a:r>
              <a:rPr lang="ru-RU" dirty="0" err="1" smtClean="0"/>
              <a:t>attention</a:t>
            </a:r>
            <a:r>
              <a:rPr lang="ru-RU" dirty="0" smtClean="0"/>
              <a:t> </a:t>
            </a:r>
            <a:r>
              <a:rPr lang="ru-RU" dirty="0" err="1" smtClean="0"/>
              <a:t>paid</a:t>
            </a:r>
            <a:r>
              <a:rPr lang="ru-RU" dirty="0" smtClean="0"/>
              <a:t> </a:t>
            </a:r>
            <a:r>
              <a:rPr lang="ru-RU" dirty="0" err="1" smtClean="0"/>
              <a:t>to</a:t>
            </a:r>
            <a:r>
              <a:rPr lang="ru-RU" dirty="0" smtClean="0"/>
              <a:t> </a:t>
            </a:r>
            <a:r>
              <a:rPr lang="ru-RU" dirty="0" err="1" smtClean="0"/>
              <a:t>social</a:t>
            </a:r>
            <a:r>
              <a:rPr lang="ru-RU" dirty="0" smtClean="0"/>
              <a:t> </a:t>
            </a:r>
            <a:r>
              <a:rPr lang="ru-RU" dirty="0" err="1" smtClean="0"/>
              <a:t>harmony</a:t>
            </a:r>
            <a:r>
              <a:rPr lang="ru-RU" dirty="0" smtClean="0"/>
              <a:t> </a:t>
            </a:r>
            <a:r>
              <a:rPr lang="ru-RU" dirty="0" err="1" smtClean="0"/>
              <a:t>within</a:t>
            </a:r>
            <a:r>
              <a:rPr lang="ru-RU" dirty="0" smtClean="0"/>
              <a:t> </a:t>
            </a:r>
            <a:r>
              <a:rPr lang="ru-RU" dirty="0" err="1" smtClean="0"/>
              <a:t>the</a:t>
            </a:r>
            <a:r>
              <a:rPr lang="ru-RU" dirty="0" smtClean="0"/>
              <a:t> </a:t>
            </a:r>
            <a:r>
              <a:rPr lang="ru-RU" dirty="0" err="1" smtClean="0"/>
              <a:t>hierarchy</a:t>
            </a:r>
            <a:r>
              <a:rPr lang="ru-RU" dirty="0" smtClean="0"/>
              <a:t>. </a:t>
            </a:r>
            <a:r>
              <a:rPr lang="ru-RU" dirty="0" err="1" smtClean="0"/>
              <a:t>Like</a:t>
            </a:r>
            <a:r>
              <a:rPr lang="ru-RU" dirty="0" smtClean="0"/>
              <a:t> </a:t>
            </a:r>
            <a:r>
              <a:rPr lang="ru-RU" dirty="0" err="1" smtClean="0"/>
              <a:t>the</a:t>
            </a:r>
            <a:r>
              <a:rPr lang="ru-RU" dirty="0" smtClean="0"/>
              <a:t> </a:t>
            </a:r>
            <a:r>
              <a:rPr lang="ru-RU" dirty="0" err="1" smtClean="0"/>
              <a:t>Confucian</a:t>
            </a:r>
            <a:r>
              <a:rPr lang="ru-RU" dirty="0" smtClean="0"/>
              <a:t> </a:t>
            </a:r>
            <a:r>
              <a:rPr lang="ru-RU" dirty="0" err="1" smtClean="0"/>
              <a:t>Mandarins</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believed</a:t>
            </a:r>
            <a:r>
              <a:rPr lang="ru-RU" dirty="0" smtClean="0"/>
              <a:t> </a:t>
            </a:r>
            <a:r>
              <a:rPr lang="ru-RU" dirty="0" err="1" smtClean="0"/>
              <a:t>that</a:t>
            </a:r>
            <a:r>
              <a:rPr lang="ru-RU" dirty="0" smtClean="0"/>
              <a:t> </a:t>
            </a:r>
            <a:r>
              <a:rPr lang="ru-RU" dirty="0" err="1" smtClean="0"/>
              <a:t>political</a:t>
            </a:r>
            <a:r>
              <a:rPr lang="ru-RU" dirty="0" smtClean="0"/>
              <a:t> </a:t>
            </a:r>
            <a:r>
              <a:rPr lang="ru-RU" dirty="0" err="1" smtClean="0"/>
              <a:t>life</a:t>
            </a:r>
            <a:r>
              <a:rPr lang="ru-RU" dirty="0" smtClean="0"/>
              <a:t> </a:t>
            </a:r>
            <a:r>
              <a:rPr lang="ru-RU" dirty="0" err="1" smtClean="0"/>
              <a:t>resembled</a:t>
            </a:r>
            <a:r>
              <a:rPr lang="ru-RU" dirty="0" smtClean="0"/>
              <a:t> </a:t>
            </a:r>
            <a:r>
              <a:rPr lang="ru-RU" dirty="0" err="1" smtClean="0"/>
              <a:t>school</a:t>
            </a:r>
            <a:r>
              <a:rPr lang="ru-RU" dirty="0" smtClean="0"/>
              <a:t>. </a:t>
            </a:r>
          </a:p>
          <a:p>
            <a:r>
              <a:rPr lang="ru-RU" dirty="0" err="1" smtClean="0"/>
              <a:t>The</a:t>
            </a:r>
            <a:r>
              <a:rPr lang="ru-RU" dirty="0" smtClean="0"/>
              <a:t> </a:t>
            </a:r>
            <a:r>
              <a:rPr lang="ru-RU" dirty="0" err="1" smtClean="0"/>
              <a:t>teacher</a:t>
            </a:r>
            <a:r>
              <a:rPr lang="ru-RU" dirty="0" smtClean="0"/>
              <a:t> </a:t>
            </a:r>
            <a:r>
              <a:rPr lang="ru-RU" dirty="0" err="1" smtClean="0"/>
              <a:t>is</a:t>
            </a:r>
            <a:r>
              <a:rPr lang="ru-RU" dirty="0" smtClean="0"/>
              <a:t> </a:t>
            </a:r>
            <a:r>
              <a:rPr lang="ru-RU" dirty="0" err="1" smtClean="0"/>
              <a:t>an</a:t>
            </a:r>
            <a:r>
              <a:rPr lang="ru-RU" dirty="0" smtClean="0"/>
              <a:t> </a:t>
            </a:r>
            <a:r>
              <a:rPr lang="ru-RU" dirty="0" err="1" smtClean="0"/>
              <a:t>example</a:t>
            </a:r>
            <a:r>
              <a:rPr lang="ru-RU" dirty="0" smtClean="0"/>
              <a:t> </a:t>
            </a:r>
            <a:r>
              <a:rPr lang="ru-RU" dirty="0" err="1" smtClean="0"/>
              <a:t>for</a:t>
            </a:r>
            <a:r>
              <a:rPr lang="ru-RU" dirty="0" smtClean="0"/>
              <a:t> </a:t>
            </a:r>
            <a:r>
              <a:rPr lang="ru-RU" dirty="0" err="1" smtClean="0"/>
              <a:t>his</a:t>
            </a:r>
            <a:r>
              <a:rPr lang="ru-RU" dirty="0" smtClean="0"/>
              <a:t> </a:t>
            </a:r>
            <a:r>
              <a:rPr lang="ru-RU" dirty="0" err="1" smtClean="0"/>
              <a:t>students</a:t>
            </a:r>
            <a:r>
              <a:rPr lang="ru-RU" dirty="0" smtClean="0"/>
              <a:t>, </a:t>
            </a:r>
            <a:r>
              <a:rPr lang="ru-RU" dirty="0" err="1" smtClean="0"/>
              <a:t>and</a:t>
            </a:r>
            <a:r>
              <a:rPr lang="ru-RU" dirty="0" smtClean="0"/>
              <a:t> </a:t>
            </a:r>
            <a:r>
              <a:rPr lang="ru-RU" dirty="0" err="1" smtClean="0"/>
              <a:t>the</a:t>
            </a:r>
            <a:r>
              <a:rPr lang="ru-RU" dirty="0" smtClean="0"/>
              <a:t> </a:t>
            </a:r>
            <a:r>
              <a:rPr lang="ru-RU" dirty="0" err="1" smtClean="0"/>
              <a:t>Great</a:t>
            </a:r>
            <a:r>
              <a:rPr lang="ru-RU" dirty="0" smtClean="0"/>
              <a:t> </a:t>
            </a:r>
            <a:r>
              <a:rPr lang="ru-RU" dirty="0" err="1" smtClean="0"/>
              <a:t>Leader</a:t>
            </a:r>
            <a:r>
              <a:rPr lang="ru-RU" dirty="0" smtClean="0"/>
              <a:t> </a:t>
            </a:r>
            <a:r>
              <a:rPr lang="ru-RU" dirty="0" err="1" smtClean="0"/>
              <a:t>and</a:t>
            </a:r>
            <a:r>
              <a:rPr lang="ru-RU" dirty="0" smtClean="0"/>
              <a:t> </a:t>
            </a:r>
            <a:r>
              <a:rPr lang="ru-RU" dirty="0" err="1" smtClean="0"/>
              <a:t>his</a:t>
            </a:r>
            <a:r>
              <a:rPr lang="ru-RU" dirty="0" smtClean="0"/>
              <a:t> </a:t>
            </a:r>
            <a:r>
              <a:rPr lang="ru-RU" dirty="0" err="1" smtClean="0"/>
              <a:t>associates</a:t>
            </a:r>
            <a:r>
              <a:rPr lang="ru-RU" dirty="0" smtClean="0"/>
              <a:t> </a:t>
            </a:r>
            <a:r>
              <a:rPr lang="ru-RU" dirty="0" err="1" smtClean="0"/>
              <a:t>are</a:t>
            </a:r>
            <a:r>
              <a:rPr lang="ru-RU" dirty="0" smtClean="0"/>
              <a:t> </a:t>
            </a:r>
            <a:r>
              <a:rPr lang="ru-RU" dirty="0" err="1" smtClean="0"/>
              <a:t>political</a:t>
            </a:r>
            <a:r>
              <a:rPr lang="ru-RU" dirty="0" smtClean="0"/>
              <a:t> </a:t>
            </a:r>
            <a:r>
              <a:rPr lang="ru-RU" dirty="0" err="1" smtClean="0"/>
              <a:t>educators</a:t>
            </a:r>
            <a:r>
              <a:rPr lang="ru-RU" dirty="0" smtClean="0"/>
              <a:t> </a:t>
            </a:r>
            <a:r>
              <a:rPr lang="ru-RU" dirty="0" err="1" smtClean="0"/>
              <a:t>who</a:t>
            </a:r>
            <a:r>
              <a:rPr lang="ru-RU" dirty="0" smtClean="0"/>
              <a:t> </a:t>
            </a:r>
            <a:r>
              <a:rPr lang="ru-RU" dirty="0" err="1" smtClean="0"/>
              <a:t>teach</a:t>
            </a:r>
            <a:r>
              <a:rPr lang="ru-RU" dirty="0" smtClean="0"/>
              <a:t> </a:t>
            </a:r>
            <a:r>
              <a:rPr lang="ru-RU" dirty="0" err="1" smtClean="0"/>
              <a:t>their</a:t>
            </a:r>
            <a:r>
              <a:rPr lang="ru-RU" dirty="0" smtClean="0"/>
              <a:t> </a:t>
            </a:r>
            <a:r>
              <a:rPr lang="ru-RU" dirty="0" err="1" smtClean="0"/>
              <a:t>citizens</a:t>
            </a:r>
            <a:r>
              <a:rPr lang="ru-RU" dirty="0" smtClean="0"/>
              <a:t> </a:t>
            </a:r>
            <a:r>
              <a:rPr lang="ru-RU" dirty="0" err="1" smtClean="0"/>
              <a:t>moral</a:t>
            </a:r>
            <a:r>
              <a:rPr lang="ru-RU" dirty="0" smtClean="0"/>
              <a:t> </a:t>
            </a:r>
            <a:r>
              <a:rPr lang="ru-RU" dirty="0" err="1" smtClean="0"/>
              <a:t>behavior</a:t>
            </a:r>
            <a:r>
              <a:rPr lang="ru-RU" dirty="0" smtClean="0"/>
              <a:t>, "</a:t>
            </a:r>
            <a:r>
              <a:rPr lang="ru-RU" dirty="0" err="1" smtClean="0"/>
              <a:t>correct</a:t>
            </a:r>
            <a:r>
              <a:rPr lang="ru-RU" dirty="0" smtClean="0"/>
              <a:t>" </a:t>
            </a:r>
            <a:r>
              <a:rPr lang="ru-RU" dirty="0" err="1" smtClean="0"/>
              <a:t>views</a:t>
            </a:r>
            <a:r>
              <a:rPr lang="ru-RU" dirty="0" smtClean="0"/>
              <a:t> (</a:t>
            </a:r>
            <a:r>
              <a:rPr lang="ru-RU" dirty="0" err="1" smtClean="0"/>
              <a:t>obedience</a:t>
            </a:r>
            <a:r>
              <a:rPr lang="ru-RU" dirty="0" smtClean="0"/>
              <a:t>, </a:t>
            </a:r>
            <a:r>
              <a:rPr lang="ru-RU" dirty="0" err="1" smtClean="0"/>
              <a:t>love</a:t>
            </a:r>
            <a:r>
              <a:rPr lang="ru-RU" dirty="0" smtClean="0"/>
              <a:t> </a:t>
            </a:r>
            <a:r>
              <a:rPr lang="ru-RU" dirty="0" err="1" smtClean="0"/>
              <a:t>for</a:t>
            </a:r>
            <a:r>
              <a:rPr lang="ru-RU" dirty="0" smtClean="0"/>
              <a:t> </a:t>
            </a:r>
            <a:r>
              <a:rPr lang="ru-RU" dirty="0" err="1" smtClean="0"/>
              <a:t>the</a:t>
            </a:r>
            <a:r>
              <a:rPr lang="ru-RU" dirty="0" smtClean="0"/>
              <a:t> </a:t>
            </a:r>
            <a:r>
              <a:rPr lang="ru-RU" dirty="0" err="1" smtClean="0"/>
              <a:t>socialist</a:t>
            </a:r>
            <a:r>
              <a:rPr lang="ru-RU" dirty="0" smtClean="0"/>
              <a:t> </a:t>
            </a:r>
            <a:r>
              <a:rPr lang="ru-RU" dirty="0" err="1" smtClean="0"/>
              <a:t>fatherland</a:t>
            </a:r>
            <a:r>
              <a:rPr lang="ru-RU" dirty="0" smtClean="0"/>
              <a:t>). </a:t>
            </a:r>
          </a:p>
          <a:p>
            <a:r>
              <a:rPr lang="ru-RU" dirty="0" err="1" smtClean="0"/>
              <a:t>Confucian</a:t>
            </a:r>
            <a:r>
              <a:rPr lang="ru-RU" dirty="0" smtClean="0"/>
              <a:t> </a:t>
            </a:r>
            <a:r>
              <a:rPr lang="ru-RU" dirty="0" err="1" smtClean="0"/>
              <a:t>principles</a:t>
            </a:r>
            <a:r>
              <a:rPr lang="ru-RU" dirty="0" smtClean="0"/>
              <a:t> </a:t>
            </a:r>
            <a:r>
              <a:rPr lang="ru-RU" dirty="0" err="1" smtClean="0"/>
              <a:t>place</a:t>
            </a:r>
            <a:r>
              <a:rPr lang="ru-RU" dirty="0" smtClean="0"/>
              <a:t> </a:t>
            </a:r>
            <a:r>
              <a:rPr lang="ru-RU" dirty="0" err="1" smtClean="0"/>
              <a:t>spiritual</a:t>
            </a:r>
            <a:r>
              <a:rPr lang="ru-RU" dirty="0" smtClean="0"/>
              <a:t> </a:t>
            </a:r>
            <a:r>
              <a:rPr lang="ru-RU" dirty="0" err="1" smtClean="0"/>
              <a:t>and</a:t>
            </a:r>
            <a:r>
              <a:rPr lang="ru-RU" dirty="0" smtClean="0"/>
              <a:t> </a:t>
            </a:r>
            <a:r>
              <a:rPr lang="ru-RU" dirty="0" err="1" smtClean="0"/>
              <a:t>moral</a:t>
            </a:r>
            <a:r>
              <a:rPr lang="ru-RU" dirty="0" smtClean="0"/>
              <a:t> </a:t>
            </a:r>
            <a:r>
              <a:rPr lang="ru-RU" dirty="0" err="1" smtClean="0"/>
              <a:t>values</a:t>
            </a:r>
            <a:r>
              <a:rPr lang="ru-RU" dirty="0" smtClean="0"/>
              <a:t> </a:t>
            </a:r>
            <a:r>
              <a:rPr lang="ru-RU" dirty="0" err="1" smtClean="0"/>
              <a:t>above</a:t>
            </a:r>
            <a:r>
              <a:rPr lang="ru-RU" dirty="0" smtClean="0"/>
              <a:t> </a:t>
            </a:r>
            <a:r>
              <a:rPr lang="ru-RU" dirty="0" err="1" smtClean="0"/>
              <a:t>material</a:t>
            </a:r>
            <a:r>
              <a:rPr lang="ru-RU" dirty="0" smtClean="0"/>
              <a:t> </a:t>
            </a:r>
            <a:r>
              <a:rPr lang="ru-RU" dirty="0" err="1" smtClean="0"/>
              <a:t>well</a:t>
            </a:r>
            <a:r>
              <a:rPr lang="ru-RU" dirty="0" smtClean="0"/>
              <a:t>–</a:t>
            </a:r>
            <a:r>
              <a:rPr lang="ru-RU" dirty="0" err="1" smtClean="0"/>
              <a:t>being</a:t>
            </a:r>
            <a:r>
              <a:rPr lang="ru-RU" dirty="0" smtClean="0"/>
              <a:t>. </a:t>
            </a:r>
            <a:r>
              <a:rPr lang="ru-RU" dirty="0" err="1" smtClean="0"/>
              <a:t>Similarly</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rejected</a:t>
            </a:r>
            <a:r>
              <a:rPr lang="ru-RU" dirty="0" smtClean="0"/>
              <a:t> </a:t>
            </a:r>
            <a:r>
              <a:rPr lang="ru-RU" dirty="0" err="1" smtClean="0"/>
              <a:t>historical</a:t>
            </a:r>
            <a:r>
              <a:rPr lang="ru-RU" dirty="0" smtClean="0"/>
              <a:t> </a:t>
            </a:r>
            <a:r>
              <a:rPr lang="ru-RU" dirty="0" err="1" smtClean="0"/>
              <a:t>materialism</a:t>
            </a:r>
            <a:r>
              <a:rPr lang="ru-RU" dirty="0" smtClean="0"/>
              <a:t> </a:t>
            </a:r>
            <a:r>
              <a:rPr lang="ru-RU" dirty="0" err="1" smtClean="0"/>
              <a:t>and</a:t>
            </a:r>
            <a:r>
              <a:rPr lang="ru-RU" dirty="0" smtClean="0"/>
              <a:t> </a:t>
            </a:r>
            <a:r>
              <a:rPr lang="ru-RU" dirty="0" err="1" smtClean="0"/>
              <a:t>put</a:t>
            </a:r>
            <a:r>
              <a:rPr lang="ru-RU" dirty="0" smtClean="0"/>
              <a:t> </a:t>
            </a:r>
            <a:r>
              <a:rPr lang="ru-RU" dirty="0" err="1" smtClean="0"/>
              <a:t>forward</a:t>
            </a:r>
            <a:r>
              <a:rPr lang="ru-RU" dirty="0" smtClean="0"/>
              <a:t> </a:t>
            </a:r>
            <a:r>
              <a:rPr lang="ru-RU" dirty="0" err="1" smtClean="0"/>
              <a:t>the</a:t>
            </a:r>
            <a:r>
              <a:rPr lang="ru-RU" dirty="0" smtClean="0"/>
              <a:t> </a:t>
            </a:r>
            <a:r>
              <a:rPr lang="ru-RU" dirty="0" err="1" smtClean="0"/>
              <a:t>voluntarist</a:t>
            </a:r>
            <a:r>
              <a:rPr lang="ru-RU" dirty="0" smtClean="0"/>
              <a:t> </a:t>
            </a:r>
            <a:r>
              <a:rPr lang="ru-RU" dirty="0" err="1" smtClean="0"/>
              <a:t>idea</a:t>
            </a:r>
            <a:r>
              <a:rPr lang="ru-RU" dirty="0" smtClean="0"/>
              <a:t> </a:t>
            </a:r>
            <a:r>
              <a:rPr lang="ru-RU" dirty="0" err="1" smtClean="0"/>
              <a:t>that</a:t>
            </a:r>
            <a:r>
              <a:rPr lang="ru-RU" dirty="0" smtClean="0"/>
              <a:t> </a:t>
            </a:r>
            <a:r>
              <a:rPr lang="ru-RU" dirty="0" err="1" smtClean="0"/>
              <a:t>thinking</a:t>
            </a:r>
            <a:r>
              <a:rPr lang="ru-RU" dirty="0" smtClean="0"/>
              <a:t> </a:t>
            </a:r>
            <a:r>
              <a:rPr lang="ru-RU" dirty="0" err="1" smtClean="0"/>
              <a:t>creates</a:t>
            </a:r>
            <a:r>
              <a:rPr lang="ru-RU" dirty="0" smtClean="0"/>
              <a:t> </a:t>
            </a:r>
            <a:r>
              <a:rPr lang="ru-RU" dirty="0" err="1" smtClean="0"/>
              <a:t>material</a:t>
            </a:r>
            <a:r>
              <a:rPr lang="ru-RU" dirty="0" smtClean="0"/>
              <a:t> </a:t>
            </a:r>
            <a:r>
              <a:rPr lang="ru-RU" dirty="0" err="1" smtClean="0"/>
              <a:t>reality</a:t>
            </a:r>
            <a:r>
              <a:rPr lang="ru-RU" dirty="0" smtClean="0"/>
              <a:t>.</a:t>
            </a:r>
            <a:endParaRPr lang="ru-RU" dirty="0"/>
          </a:p>
        </p:txBody>
      </p:sp>
    </p:spTree>
    <p:extLst>
      <p:ext uri="{BB962C8B-B14F-4D97-AF65-F5344CB8AC3E}">
        <p14:creationId xmlns:p14="http://schemas.microsoft.com/office/powerpoint/2010/main" val="162370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304800"/>
            <a:ext cx="8229600" cy="4893647"/>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particular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1948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1960, </a:t>
            </a:r>
            <a:r>
              <a:rPr lang="ru-RU" sz="2400" dirty="0" err="1" smtClean="0">
                <a:latin typeface="Arial" panose="020B0604020202020204" pitchFamily="34" charset="0"/>
                <a:cs typeface="Arial" panose="020B0604020202020204" pitchFamily="34" charset="0"/>
              </a:rPr>
              <a:t>when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influence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Soviet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greatest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Kim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adapt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Marxism</a:t>
            </a:r>
            <a:r>
              <a:rPr lang="ru-RU" sz="2400" dirty="0" smtClean="0">
                <a:latin typeface="Arial" panose="020B0604020202020204" pitchFamily="34" charset="0"/>
                <a:cs typeface="Arial" panose="020B0604020202020204" pitchFamily="34" charset="0"/>
              </a:rPr>
              <a:t>–</a:t>
            </a:r>
            <a:r>
              <a:rPr lang="ru-RU" sz="2400" dirty="0" err="1" smtClean="0">
                <a:latin typeface="Arial" panose="020B0604020202020204" pitchFamily="34" charset="0"/>
                <a:cs typeface="Arial" panose="020B0604020202020204" pitchFamily="34" charset="0"/>
              </a:rPr>
              <a:t>Leninism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Korean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ideological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placed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emphasis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dictatorship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proletariat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vanguard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role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Workers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Korea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WPK</a:t>
            </a:r>
            <a:r>
              <a:rPr lang="en-US" sz="2400" dirty="0" smtClean="0">
                <a:latin typeface="Arial" panose="020B0604020202020204" pitchFamily="34" charset="0"/>
                <a:cs typeface="Arial" panose="020B0604020202020204" pitchFamily="34" charset="0"/>
              </a:rPr>
              <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centralism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construction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enemy</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Not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accepting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spontaneity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among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masses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Kim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believed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needed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around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general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staff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revolution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Lenin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Stalin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compared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army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maintaining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iron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discipline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ready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merciless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struggle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against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counter-revolutionaries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19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dirty="0">
                <a:latin typeface="Arial" pitchFamily="34" charset="0"/>
                <a:cs typeface="Arial" pitchFamily="34" charset="0"/>
              </a:rPr>
              <a:t>Lecture plan:</a:t>
            </a:r>
            <a:endParaRPr lang="ru-RU" sz="2400" dirty="0">
              <a:latin typeface="Arial" pitchFamily="34" charset="0"/>
              <a:cs typeface="Arial" pitchFamily="34" charset="0"/>
            </a:endParaRPr>
          </a:p>
        </p:txBody>
      </p:sp>
      <p:sp>
        <p:nvSpPr>
          <p:cNvPr id="3" name="Объект 2"/>
          <p:cNvSpPr>
            <a:spLocks noGrp="1"/>
          </p:cNvSpPr>
          <p:nvPr>
            <p:ph idx="4294967295"/>
          </p:nvPr>
        </p:nvSpPr>
        <p:spPr>
          <a:xfrm>
            <a:off x="2123728" y="205740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Introduction</a:t>
            </a:r>
            <a:endParaRPr lang="ru-RU" sz="2400" dirty="0" smtClean="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Populist and elitist mobilization </a:t>
            </a:r>
            <a:r>
              <a:rPr lang="en-US" dirty="0" smtClean="0">
                <a:latin typeface="Arial" panose="020B0604020202020204" pitchFamily="34" charset="0"/>
                <a:cs typeface="Arial" panose="020B0604020202020204" pitchFamily="34" charset="0"/>
              </a:rPr>
              <a:t>systems</a:t>
            </a:r>
          </a:p>
          <a:p>
            <a:pPr>
              <a:buFontTx/>
              <a:buChar char="-"/>
            </a:pPr>
            <a:r>
              <a:rPr lang="en-US"/>
              <a:t>The elitist mobilization system in North Korea</a:t>
            </a:r>
            <a:endParaRPr lang="en-US" sz="2400" dirty="0" smtClean="0">
              <a:latin typeface="Arial" panose="020B0604020202020204" pitchFamily="34" charset="0"/>
              <a:cs typeface="Arial" panose="020B0604020202020204" pitchFamily="34" charset="0"/>
            </a:endParaRPr>
          </a:p>
          <a:p>
            <a:pPr>
              <a:buFontTx/>
              <a:buChar char="-"/>
            </a:pPr>
            <a:r>
              <a:rPr lang="en-US" dirty="0" smtClean="0"/>
              <a:t>Conclusion</a:t>
            </a:r>
          </a:p>
          <a:p>
            <a:pPr>
              <a:buFontTx/>
              <a:buChar char="-"/>
            </a:pPr>
            <a:endParaRPr lang="en-US" dirty="0" smtClean="0">
              <a:latin typeface="Arial" panose="020B0604020202020204" pitchFamily="34" charset="0"/>
              <a:cs typeface="Arial" panose="020B0604020202020204" pitchFamily="34" charset="0"/>
            </a:endParaRPr>
          </a:p>
          <a:p>
            <a:pPr>
              <a:buFontTx/>
              <a:buChar char="-"/>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23078301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763000" cy="5078313"/>
          </a:xfrm>
          <a:prstGeom prst="rect">
            <a:avLst/>
          </a:prstGeom>
        </p:spPr>
        <p:txBody>
          <a:bodyPr wrap="square">
            <a:spAutoFit/>
          </a:bodyPr>
          <a:lstStyle/>
          <a:p>
            <a:r>
              <a:rPr lang="ru-RU" dirty="0" err="1" smtClean="0"/>
              <a:t>By</a:t>
            </a:r>
            <a:r>
              <a:rPr lang="ru-RU" dirty="0" smtClean="0"/>
              <a:t> </a:t>
            </a:r>
            <a:r>
              <a:rPr lang="ru-RU" dirty="0" err="1" smtClean="0"/>
              <a:t>the</a:t>
            </a:r>
            <a:r>
              <a:rPr lang="ru-RU" dirty="0" smtClean="0"/>
              <a:t> </a:t>
            </a:r>
            <a:r>
              <a:rPr lang="ru-RU" dirty="0" err="1" smtClean="0"/>
              <a:t>end</a:t>
            </a:r>
            <a:r>
              <a:rPr lang="ru-RU" dirty="0" smtClean="0"/>
              <a:t> </a:t>
            </a:r>
            <a:r>
              <a:rPr lang="ru-RU" dirty="0" err="1" smtClean="0"/>
              <a:t>of</a:t>
            </a:r>
            <a:r>
              <a:rPr lang="ru-RU" dirty="0" smtClean="0"/>
              <a:t> </a:t>
            </a:r>
            <a:r>
              <a:rPr lang="ru-RU" dirty="0" err="1" smtClean="0"/>
              <a:t>the</a:t>
            </a:r>
            <a:r>
              <a:rPr lang="ru-RU" dirty="0" smtClean="0"/>
              <a:t> </a:t>
            </a:r>
            <a:r>
              <a:rPr lang="ru-RU" dirty="0" err="1" smtClean="0"/>
              <a:t>60s</a:t>
            </a:r>
            <a:r>
              <a:rPr lang="ru-RU" dirty="0" smtClean="0"/>
              <a:t>, </a:t>
            </a:r>
            <a:r>
              <a:rPr lang="ru-RU" dirty="0" err="1" smtClean="0"/>
              <a:t>Marxist</a:t>
            </a:r>
            <a:r>
              <a:rPr lang="ru-RU" dirty="0" smtClean="0"/>
              <a:t>–</a:t>
            </a:r>
            <a:r>
              <a:rPr lang="ru-RU" dirty="0" err="1" smtClean="0"/>
              <a:t>Leninist</a:t>
            </a:r>
            <a:r>
              <a:rPr lang="ru-RU" dirty="0" smtClean="0"/>
              <a:t> </a:t>
            </a:r>
            <a:r>
              <a:rPr lang="ru-RU" dirty="0" err="1" smtClean="0"/>
              <a:t>motives</a:t>
            </a:r>
            <a:r>
              <a:rPr lang="ru-RU" dirty="0" smtClean="0"/>
              <a:t> </a:t>
            </a:r>
            <a:r>
              <a:rPr lang="ru-RU" dirty="0" err="1" smtClean="0"/>
              <a:t>had</a:t>
            </a:r>
            <a:r>
              <a:rPr lang="ru-RU" dirty="0" smtClean="0"/>
              <a:t> </a:t>
            </a:r>
            <a:r>
              <a:rPr lang="ru-RU" dirty="0" err="1" smtClean="0"/>
              <a:t>weakened</a:t>
            </a:r>
            <a:r>
              <a:rPr lang="ru-RU" dirty="0" smtClean="0"/>
              <a:t> </a:t>
            </a:r>
            <a:r>
              <a:rPr lang="ru-RU" dirty="0" err="1" smtClean="0"/>
              <a:t>and</a:t>
            </a:r>
            <a:r>
              <a:rPr lang="ru-RU" dirty="0" smtClean="0"/>
              <a:t> </a:t>
            </a:r>
            <a:r>
              <a:rPr lang="ru-RU" dirty="0" err="1" smtClean="0"/>
              <a:t>the</a:t>
            </a:r>
            <a:r>
              <a:rPr lang="ru-RU" dirty="0" smtClean="0"/>
              <a:t> </a:t>
            </a:r>
            <a:r>
              <a:rPr lang="ru-RU" dirty="0" err="1" smtClean="0"/>
              <a:t>nationalist</a:t>
            </a:r>
            <a:r>
              <a:rPr lang="ru-RU" dirty="0" smtClean="0"/>
              <a:t> </a:t>
            </a:r>
            <a:r>
              <a:rPr lang="ru-RU" dirty="0" err="1" smtClean="0"/>
              <a:t>idea</a:t>
            </a:r>
            <a:r>
              <a:rPr lang="ru-RU" dirty="0" smtClean="0"/>
              <a:t> </a:t>
            </a:r>
            <a:r>
              <a:rPr lang="ru-RU" dirty="0" err="1" smtClean="0"/>
              <a:t>associated</a:t>
            </a:r>
            <a:r>
              <a:rPr lang="ru-RU" dirty="0" smtClean="0"/>
              <a:t> </a:t>
            </a:r>
            <a:r>
              <a:rPr lang="ru-RU" dirty="0" err="1" smtClean="0"/>
              <a:t>with</a:t>
            </a:r>
            <a:r>
              <a:rPr lang="ru-RU" dirty="0" smtClean="0"/>
              <a:t> </a:t>
            </a:r>
            <a:r>
              <a:rPr lang="ru-RU" dirty="0" err="1" smtClean="0"/>
              <a:t>the</a:t>
            </a:r>
            <a:r>
              <a:rPr lang="ru-RU" dirty="0" smtClean="0"/>
              <a:t> </a:t>
            </a:r>
            <a:r>
              <a:rPr lang="ru-RU" dirty="0" err="1" smtClean="0"/>
              <a:t>term</a:t>
            </a:r>
            <a:r>
              <a:rPr lang="ru-RU" dirty="0" smtClean="0"/>
              <a:t> "</a:t>
            </a:r>
            <a:r>
              <a:rPr lang="ru-RU" dirty="0" err="1" smtClean="0"/>
              <a:t>Juche</a:t>
            </a:r>
            <a:r>
              <a:rPr lang="ru-RU" dirty="0" smtClean="0"/>
              <a:t>" </a:t>
            </a:r>
            <a:r>
              <a:rPr lang="ru-RU" dirty="0" err="1" smtClean="0"/>
              <a:t>came</a:t>
            </a:r>
            <a:r>
              <a:rPr lang="ru-RU" dirty="0" smtClean="0"/>
              <a:t> </a:t>
            </a:r>
            <a:r>
              <a:rPr lang="ru-RU" dirty="0" err="1" smtClean="0"/>
              <a:t>to</a:t>
            </a:r>
            <a:r>
              <a:rPr lang="ru-RU" dirty="0" smtClean="0"/>
              <a:t> </a:t>
            </a:r>
            <a:r>
              <a:rPr lang="ru-RU" dirty="0" err="1" smtClean="0"/>
              <a:t>the</a:t>
            </a:r>
            <a:r>
              <a:rPr lang="ru-RU" dirty="0" smtClean="0"/>
              <a:t> </a:t>
            </a:r>
            <a:r>
              <a:rPr lang="ru-RU" dirty="0" err="1" smtClean="0"/>
              <a:t>fore</a:t>
            </a:r>
            <a:r>
              <a:rPr lang="ru-RU" dirty="0" smtClean="0"/>
              <a:t>. </a:t>
            </a:r>
            <a:r>
              <a:rPr lang="ru-RU" dirty="0" err="1" smtClean="0"/>
              <a:t>Originated</a:t>
            </a:r>
            <a:r>
              <a:rPr lang="ru-RU" dirty="0" smtClean="0"/>
              <a:t> </a:t>
            </a:r>
            <a:r>
              <a:rPr lang="ru-RU" dirty="0" err="1" smtClean="0"/>
              <a:t>in</a:t>
            </a:r>
            <a:r>
              <a:rPr lang="ru-RU" dirty="0" smtClean="0"/>
              <a:t> </a:t>
            </a:r>
            <a:r>
              <a:rPr lang="ru-RU" dirty="0" err="1" smtClean="0"/>
              <a:t>the</a:t>
            </a:r>
            <a:r>
              <a:rPr lang="ru-RU" dirty="0" smtClean="0"/>
              <a:t> </a:t>
            </a:r>
            <a:r>
              <a:rPr lang="ru-RU" dirty="0" err="1" smtClean="0"/>
              <a:t>1920s</a:t>
            </a:r>
            <a:r>
              <a:rPr lang="ru-RU" dirty="0" smtClean="0"/>
              <a:t>, </a:t>
            </a:r>
            <a:r>
              <a:rPr lang="ru-RU" dirty="0" err="1" smtClean="0"/>
              <a:t>it</a:t>
            </a:r>
            <a:r>
              <a:rPr lang="ru-RU" dirty="0" smtClean="0"/>
              <a:t> </a:t>
            </a:r>
            <a:r>
              <a:rPr lang="ru-RU" dirty="0" err="1" smtClean="0"/>
              <a:t>originally</a:t>
            </a:r>
            <a:r>
              <a:rPr lang="ru-RU" dirty="0" smtClean="0"/>
              <a:t> </a:t>
            </a:r>
            <a:r>
              <a:rPr lang="ru-RU" dirty="0" err="1" smtClean="0"/>
              <a:t>meant</a:t>
            </a:r>
            <a:r>
              <a:rPr lang="ru-RU" dirty="0" smtClean="0"/>
              <a:t> </a:t>
            </a:r>
            <a:r>
              <a:rPr lang="ru-RU" dirty="0" err="1" smtClean="0"/>
              <a:t>the</a:t>
            </a:r>
            <a:r>
              <a:rPr lang="ru-RU" dirty="0" smtClean="0"/>
              <a:t> </a:t>
            </a:r>
            <a:r>
              <a:rPr lang="ru-RU" dirty="0" err="1" smtClean="0"/>
              <a:t>restoration</a:t>
            </a:r>
            <a:r>
              <a:rPr lang="ru-RU" dirty="0" smtClean="0"/>
              <a:t> </a:t>
            </a:r>
            <a:r>
              <a:rPr lang="ru-RU" dirty="0" err="1" smtClean="0"/>
              <a:t>of</a:t>
            </a:r>
            <a:r>
              <a:rPr lang="ru-RU" dirty="0" smtClean="0"/>
              <a:t> </a:t>
            </a:r>
            <a:r>
              <a:rPr lang="ru-RU" dirty="0" err="1" smtClean="0"/>
              <a:t>Korea's</a:t>
            </a:r>
            <a:r>
              <a:rPr lang="ru-RU" dirty="0" smtClean="0"/>
              <a:t> </a:t>
            </a:r>
            <a:r>
              <a:rPr lang="ru-RU" dirty="0" err="1" smtClean="0"/>
              <a:t>independence</a:t>
            </a:r>
            <a:r>
              <a:rPr lang="ru-RU" dirty="0" smtClean="0"/>
              <a:t> </a:t>
            </a:r>
            <a:r>
              <a:rPr lang="ru-RU" dirty="0" err="1" smtClean="0"/>
              <a:t>from</a:t>
            </a:r>
            <a:r>
              <a:rPr lang="ru-RU" dirty="0" smtClean="0"/>
              <a:t> </a:t>
            </a:r>
            <a:r>
              <a:rPr lang="ru-RU" dirty="0" err="1" smtClean="0"/>
              <a:t>foreign</a:t>
            </a:r>
            <a:r>
              <a:rPr lang="ru-RU" dirty="0" smtClean="0"/>
              <a:t> </a:t>
            </a:r>
            <a:r>
              <a:rPr lang="ru-RU" dirty="0" err="1" smtClean="0"/>
              <a:t>powers</a:t>
            </a:r>
            <a:r>
              <a:rPr lang="ru-RU" dirty="0" smtClean="0"/>
              <a:t>, </a:t>
            </a:r>
            <a:r>
              <a:rPr lang="ru-RU" dirty="0" err="1" smtClean="0"/>
              <a:t>including</a:t>
            </a:r>
            <a:r>
              <a:rPr lang="ru-RU" dirty="0" smtClean="0"/>
              <a:t> </a:t>
            </a:r>
            <a:r>
              <a:rPr lang="ru-RU" dirty="0" err="1" smtClean="0"/>
              <a:t>Japanese</a:t>
            </a:r>
            <a:r>
              <a:rPr lang="ru-RU" dirty="0" smtClean="0"/>
              <a:t> </a:t>
            </a:r>
            <a:r>
              <a:rPr lang="ru-RU" dirty="0" err="1" smtClean="0"/>
              <a:t>colonialists</a:t>
            </a:r>
            <a:r>
              <a:rPr lang="ru-RU" dirty="0" smtClean="0"/>
              <a:t>, </a:t>
            </a:r>
            <a:r>
              <a:rPr lang="ru-RU" dirty="0" err="1" smtClean="0"/>
              <a:t>Chinese</a:t>
            </a:r>
            <a:r>
              <a:rPr lang="ru-RU" dirty="0" smtClean="0"/>
              <a:t> </a:t>
            </a:r>
            <a:r>
              <a:rPr lang="ru-RU" dirty="0" err="1" smtClean="0"/>
              <a:t>invaders</a:t>
            </a:r>
            <a:r>
              <a:rPr lang="ru-RU" dirty="0" smtClean="0"/>
              <a:t> </a:t>
            </a:r>
            <a:r>
              <a:rPr lang="ru-RU" dirty="0" err="1" smtClean="0"/>
              <a:t>and</a:t>
            </a:r>
            <a:r>
              <a:rPr lang="ru-RU" dirty="0" smtClean="0"/>
              <a:t> </a:t>
            </a:r>
            <a:r>
              <a:rPr lang="ru-RU" dirty="0" err="1" smtClean="0"/>
              <a:t>the</a:t>
            </a:r>
            <a:r>
              <a:rPr lang="ru-RU" dirty="0" smtClean="0"/>
              <a:t> </a:t>
            </a:r>
            <a:r>
              <a:rPr lang="ru-RU" dirty="0" err="1" smtClean="0"/>
              <a:t>Soviet</a:t>
            </a:r>
            <a:r>
              <a:rPr lang="ru-RU" dirty="0" smtClean="0"/>
              <a:t> </a:t>
            </a:r>
            <a:r>
              <a:rPr lang="ru-RU" dirty="0" err="1" smtClean="0"/>
              <a:t>Comintern</a:t>
            </a:r>
            <a:r>
              <a:rPr lang="ru-RU" dirty="0" smtClean="0"/>
              <a:t>. </a:t>
            </a:r>
          </a:p>
          <a:p>
            <a:r>
              <a:rPr lang="ru-RU" dirty="0" err="1" smtClean="0"/>
              <a:t>For</a:t>
            </a:r>
            <a:r>
              <a:rPr lang="ru-RU" dirty="0" smtClean="0"/>
              <a:t> </a:t>
            </a:r>
            <a:r>
              <a:rPr lang="ru-RU" dirty="0" err="1" smtClean="0"/>
              <a:t>the</a:t>
            </a:r>
            <a:r>
              <a:rPr lang="ru-RU" dirty="0" smtClean="0"/>
              <a:t> </a:t>
            </a:r>
            <a:r>
              <a:rPr lang="ru-RU" dirty="0" err="1" smtClean="0"/>
              <a:t>anarchist</a:t>
            </a:r>
            <a:r>
              <a:rPr lang="ru-RU" dirty="0" smtClean="0"/>
              <a:t> </a:t>
            </a:r>
            <a:r>
              <a:rPr lang="ru-RU" dirty="0" err="1" smtClean="0"/>
              <a:t>intellectual</a:t>
            </a:r>
            <a:r>
              <a:rPr lang="ru-RU" dirty="0" smtClean="0"/>
              <a:t> </a:t>
            </a:r>
            <a:r>
              <a:rPr lang="ru-RU" dirty="0" err="1" smtClean="0"/>
              <a:t>Shin</a:t>
            </a:r>
            <a:r>
              <a:rPr lang="ru-RU" dirty="0" smtClean="0"/>
              <a:t> </a:t>
            </a:r>
            <a:r>
              <a:rPr lang="ru-RU" dirty="0" err="1" smtClean="0"/>
              <a:t>Checho</a:t>
            </a:r>
            <a:r>
              <a:rPr lang="ru-RU" dirty="0" smtClean="0"/>
              <a:t> (1880-1936), "</a:t>
            </a:r>
            <a:r>
              <a:rPr lang="ru-RU" dirty="0" err="1" smtClean="0"/>
              <a:t>Juche</a:t>
            </a:r>
            <a:r>
              <a:rPr lang="ru-RU" dirty="0" smtClean="0"/>
              <a:t>" </a:t>
            </a:r>
            <a:r>
              <a:rPr lang="ru-RU" dirty="0" err="1" smtClean="0"/>
              <a:t>is</a:t>
            </a:r>
            <a:r>
              <a:rPr lang="ru-RU" dirty="0" smtClean="0"/>
              <a:t> a </a:t>
            </a:r>
            <a:r>
              <a:rPr lang="ru-RU" dirty="0" err="1" smtClean="0"/>
              <a:t>national</a:t>
            </a:r>
            <a:r>
              <a:rPr lang="ru-RU" dirty="0" smtClean="0"/>
              <a:t> </a:t>
            </a:r>
            <a:r>
              <a:rPr lang="ru-RU" dirty="0" err="1" smtClean="0"/>
              <a:t>revival</a:t>
            </a:r>
            <a:r>
              <a:rPr lang="ru-RU" dirty="0" smtClean="0"/>
              <a:t>, </a:t>
            </a:r>
            <a:r>
              <a:rPr lang="ru-RU" dirty="0" err="1" smtClean="0"/>
              <a:t>the</a:t>
            </a:r>
            <a:r>
              <a:rPr lang="ru-RU" dirty="0" smtClean="0"/>
              <a:t> </a:t>
            </a:r>
            <a:r>
              <a:rPr lang="ru-RU" dirty="0" err="1" smtClean="0"/>
              <a:t>restoration</a:t>
            </a:r>
            <a:r>
              <a:rPr lang="ru-RU" dirty="0" smtClean="0"/>
              <a:t> </a:t>
            </a:r>
            <a:r>
              <a:rPr lang="ru-RU" dirty="0" err="1" smtClean="0"/>
              <a:t>of</a:t>
            </a:r>
            <a:r>
              <a:rPr lang="ru-RU" dirty="0" smtClean="0"/>
              <a:t> a </a:t>
            </a:r>
            <a:r>
              <a:rPr lang="ru-RU" dirty="0" err="1" smtClean="0"/>
              <a:t>unified</a:t>
            </a:r>
            <a:r>
              <a:rPr lang="ru-RU" dirty="0" smtClean="0"/>
              <a:t>, </a:t>
            </a:r>
            <a:r>
              <a:rPr lang="ru-RU" dirty="0" err="1" smtClean="0"/>
              <a:t>independent</a:t>
            </a:r>
            <a:r>
              <a:rPr lang="ru-RU" dirty="0" smtClean="0"/>
              <a:t> </a:t>
            </a:r>
            <a:r>
              <a:rPr lang="ru-RU" dirty="0" err="1" smtClean="0"/>
              <a:t>Korean</a:t>
            </a:r>
            <a:r>
              <a:rPr lang="ru-RU" dirty="0" smtClean="0"/>
              <a:t> </a:t>
            </a:r>
            <a:r>
              <a:rPr lang="ru-RU" dirty="0" err="1" smtClean="0"/>
              <a:t>state</a:t>
            </a:r>
            <a:r>
              <a:rPr lang="ru-RU" dirty="0" smtClean="0"/>
              <a:t>, </a:t>
            </a:r>
            <a:r>
              <a:rPr lang="ru-RU" dirty="0" err="1" smtClean="0"/>
              <a:t>as</a:t>
            </a:r>
            <a:r>
              <a:rPr lang="ru-RU" dirty="0" smtClean="0"/>
              <a:t> </a:t>
            </a:r>
            <a:r>
              <a:rPr lang="ru-RU" dirty="0" err="1" smtClean="0"/>
              <a:t>well</a:t>
            </a:r>
            <a:r>
              <a:rPr lang="ru-RU" dirty="0" smtClean="0"/>
              <a:t> </a:t>
            </a:r>
            <a:r>
              <a:rPr lang="ru-RU" dirty="0" err="1" smtClean="0"/>
              <a:t>as</a:t>
            </a:r>
            <a:r>
              <a:rPr lang="ru-RU" dirty="0" smtClean="0"/>
              <a:t> </a:t>
            </a:r>
            <a:r>
              <a:rPr lang="ru-RU" dirty="0" err="1" smtClean="0"/>
              <a:t>the</a:t>
            </a:r>
            <a:r>
              <a:rPr lang="ru-RU" dirty="0" smtClean="0"/>
              <a:t> </a:t>
            </a:r>
            <a:r>
              <a:rPr lang="ru-RU" dirty="0" err="1" smtClean="0"/>
              <a:t>participation</a:t>
            </a:r>
            <a:r>
              <a:rPr lang="ru-RU" dirty="0" smtClean="0"/>
              <a:t> </a:t>
            </a:r>
            <a:r>
              <a:rPr lang="ru-RU" dirty="0" err="1" smtClean="0"/>
              <a:t>of</a:t>
            </a:r>
            <a:r>
              <a:rPr lang="ru-RU" dirty="0" smtClean="0"/>
              <a:t> </a:t>
            </a:r>
            <a:r>
              <a:rPr lang="ru-RU" dirty="0" err="1" smtClean="0"/>
              <a:t>the</a:t>
            </a:r>
            <a:r>
              <a:rPr lang="ru-RU" dirty="0" smtClean="0"/>
              <a:t> </a:t>
            </a:r>
            <a:r>
              <a:rPr lang="ru-RU" dirty="0" err="1" smtClean="0"/>
              <a:t>people</a:t>
            </a:r>
            <a:r>
              <a:rPr lang="ru-RU" dirty="0" smtClean="0"/>
              <a:t> </a:t>
            </a:r>
            <a:r>
              <a:rPr lang="ru-RU" dirty="0" err="1" smtClean="0"/>
              <a:t>in</a:t>
            </a:r>
            <a:r>
              <a:rPr lang="ru-RU" dirty="0" smtClean="0"/>
              <a:t> </a:t>
            </a:r>
            <a:r>
              <a:rPr lang="ru-RU" dirty="0" err="1" smtClean="0"/>
              <a:t>mass</a:t>
            </a:r>
            <a:r>
              <a:rPr lang="ru-RU" dirty="0" smtClean="0"/>
              <a:t> </a:t>
            </a:r>
            <a:r>
              <a:rPr lang="ru-RU" dirty="0" err="1" smtClean="0"/>
              <a:t>actions</a:t>
            </a:r>
            <a:r>
              <a:rPr lang="ru-RU" dirty="0" smtClean="0"/>
              <a:t> </a:t>
            </a:r>
            <a:r>
              <a:rPr lang="ru-RU" dirty="0" err="1" smtClean="0"/>
              <a:t>aimed</a:t>
            </a:r>
            <a:r>
              <a:rPr lang="ru-RU" dirty="0" smtClean="0"/>
              <a:t> </a:t>
            </a:r>
            <a:r>
              <a:rPr lang="ru-RU" dirty="0" err="1" smtClean="0"/>
              <a:t>at</a:t>
            </a:r>
            <a:r>
              <a:rPr lang="ru-RU" dirty="0" smtClean="0"/>
              <a:t> </a:t>
            </a:r>
            <a:r>
              <a:rPr lang="ru-RU" dirty="0" err="1" smtClean="0"/>
              <a:t>regaining</a:t>
            </a:r>
            <a:r>
              <a:rPr lang="ru-RU" dirty="0" smtClean="0"/>
              <a:t> </a:t>
            </a:r>
            <a:r>
              <a:rPr lang="ru-RU" dirty="0" err="1" smtClean="0"/>
              <a:t>political</a:t>
            </a:r>
            <a:r>
              <a:rPr lang="ru-RU" dirty="0" smtClean="0"/>
              <a:t> </a:t>
            </a:r>
            <a:r>
              <a:rPr lang="ru-RU" dirty="0" err="1" smtClean="0"/>
              <a:t>independence</a:t>
            </a:r>
            <a:r>
              <a:rPr lang="ru-RU" dirty="0" smtClean="0"/>
              <a:t>. </a:t>
            </a:r>
          </a:p>
          <a:p>
            <a:r>
              <a:rPr lang="ru-RU" dirty="0" err="1" smtClean="0"/>
              <a:t>Kim</a:t>
            </a:r>
            <a:r>
              <a:rPr lang="ru-RU" dirty="0" smtClean="0"/>
              <a:t> </a:t>
            </a:r>
            <a:r>
              <a:rPr lang="ru-RU" dirty="0" err="1" smtClean="0"/>
              <a:t>Il</a:t>
            </a:r>
            <a:r>
              <a:rPr lang="ru-RU" dirty="0" smtClean="0"/>
              <a:t> </a:t>
            </a:r>
            <a:r>
              <a:rPr lang="ru-RU" dirty="0" err="1" smtClean="0"/>
              <a:t>Sung</a:t>
            </a:r>
            <a:r>
              <a:rPr lang="ru-RU" dirty="0" smtClean="0"/>
              <a:t> </a:t>
            </a:r>
            <a:r>
              <a:rPr lang="ru-RU" dirty="0" err="1" smtClean="0"/>
              <a:t>applied</a:t>
            </a:r>
            <a:r>
              <a:rPr lang="ru-RU" dirty="0" smtClean="0"/>
              <a:t> </a:t>
            </a:r>
            <a:r>
              <a:rPr lang="ru-RU" dirty="0" err="1" smtClean="0"/>
              <a:t>this</a:t>
            </a:r>
            <a:r>
              <a:rPr lang="ru-RU" dirty="0" smtClean="0"/>
              <a:t> </a:t>
            </a:r>
            <a:r>
              <a:rPr lang="ru-RU" dirty="0" err="1" smtClean="0"/>
              <a:t>non-Marxist</a:t>
            </a:r>
            <a:r>
              <a:rPr lang="ru-RU" dirty="0" smtClean="0"/>
              <a:t> </a:t>
            </a:r>
            <a:r>
              <a:rPr lang="ru-RU" dirty="0" err="1" smtClean="0"/>
              <a:t>concept</a:t>
            </a:r>
            <a:r>
              <a:rPr lang="ru-RU" dirty="0" smtClean="0"/>
              <a:t> </a:t>
            </a:r>
            <a:r>
              <a:rPr lang="ru-RU" dirty="0" err="1" smtClean="0"/>
              <a:t>to</a:t>
            </a:r>
            <a:r>
              <a:rPr lang="ru-RU" dirty="0" smtClean="0"/>
              <a:t> </a:t>
            </a:r>
            <a:r>
              <a:rPr lang="ru-RU" dirty="0" err="1" smtClean="0"/>
              <a:t>the</a:t>
            </a:r>
            <a:r>
              <a:rPr lang="ru-RU" dirty="0" smtClean="0"/>
              <a:t> </a:t>
            </a:r>
            <a:r>
              <a:rPr lang="ru-RU" dirty="0" err="1" smtClean="0"/>
              <a:t>conditions</a:t>
            </a:r>
            <a:r>
              <a:rPr lang="ru-RU" dirty="0" smtClean="0"/>
              <a:t> </a:t>
            </a:r>
            <a:r>
              <a:rPr lang="ru-RU" dirty="0" err="1" smtClean="0"/>
              <a:t>of</a:t>
            </a:r>
            <a:r>
              <a:rPr lang="ru-RU" dirty="0" smtClean="0"/>
              <a:t> </a:t>
            </a:r>
            <a:r>
              <a:rPr lang="ru-RU" dirty="0" err="1" smtClean="0"/>
              <a:t>post-war</a:t>
            </a:r>
            <a:r>
              <a:rPr lang="ru-RU" dirty="0" smtClean="0"/>
              <a:t> </a:t>
            </a:r>
            <a:r>
              <a:rPr lang="ru-RU" dirty="0" err="1" smtClean="0"/>
              <a:t>Korea</a:t>
            </a:r>
            <a:r>
              <a:rPr lang="ru-RU" dirty="0" smtClean="0"/>
              <a:t>. </a:t>
            </a:r>
          </a:p>
          <a:p>
            <a:r>
              <a:rPr lang="ru-RU" dirty="0" err="1" smtClean="0"/>
              <a:t>Like</a:t>
            </a:r>
            <a:r>
              <a:rPr lang="ru-RU" dirty="0" smtClean="0"/>
              <a:t> </a:t>
            </a:r>
            <a:r>
              <a:rPr lang="ru-RU" dirty="0" err="1" smtClean="0"/>
              <a:t>Shin</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combined</a:t>
            </a:r>
            <a:r>
              <a:rPr lang="ru-RU" dirty="0" smtClean="0"/>
              <a:t> </a:t>
            </a:r>
            <a:r>
              <a:rPr lang="ru-RU" dirty="0" err="1" smtClean="0"/>
              <a:t>the</a:t>
            </a:r>
            <a:r>
              <a:rPr lang="ru-RU" dirty="0" smtClean="0"/>
              <a:t> </a:t>
            </a:r>
            <a:r>
              <a:rPr lang="ru-RU" dirty="0" err="1" smtClean="0"/>
              <a:t>cult</a:t>
            </a:r>
            <a:r>
              <a:rPr lang="ru-RU" dirty="0" smtClean="0"/>
              <a:t> </a:t>
            </a:r>
            <a:r>
              <a:rPr lang="ru-RU" dirty="0" err="1" smtClean="0"/>
              <a:t>of</a:t>
            </a:r>
            <a:r>
              <a:rPr lang="ru-RU" dirty="0" smtClean="0"/>
              <a:t> a </a:t>
            </a:r>
            <a:r>
              <a:rPr lang="ru-RU" dirty="0" err="1" smtClean="0"/>
              <a:t>national</a:t>
            </a:r>
            <a:r>
              <a:rPr lang="ru-RU" dirty="0" smtClean="0"/>
              <a:t> </a:t>
            </a:r>
            <a:r>
              <a:rPr lang="ru-RU" dirty="0" err="1" smtClean="0"/>
              <a:t>hero</a:t>
            </a:r>
            <a:r>
              <a:rPr lang="ru-RU" dirty="0" smtClean="0"/>
              <a:t> </a:t>
            </a:r>
            <a:r>
              <a:rPr lang="ru-RU" dirty="0" err="1" smtClean="0"/>
              <a:t>with</a:t>
            </a:r>
            <a:r>
              <a:rPr lang="ru-RU" dirty="0" smtClean="0"/>
              <a:t> </a:t>
            </a:r>
            <a:r>
              <a:rPr lang="ru-RU" dirty="0" err="1" smtClean="0"/>
              <a:t>the</a:t>
            </a:r>
            <a:r>
              <a:rPr lang="ru-RU" dirty="0" smtClean="0"/>
              <a:t> </a:t>
            </a:r>
            <a:r>
              <a:rPr lang="ru-RU" dirty="0" err="1" smtClean="0"/>
              <a:t>cult</a:t>
            </a:r>
            <a:r>
              <a:rPr lang="ru-RU" dirty="0" smtClean="0"/>
              <a:t> </a:t>
            </a:r>
            <a:r>
              <a:rPr lang="ru-RU" dirty="0" err="1" smtClean="0"/>
              <a:t>of</a:t>
            </a:r>
            <a:r>
              <a:rPr lang="ru-RU" dirty="0" smtClean="0"/>
              <a:t> </a:t>
            </a:r>
            <a:r>
              <a:rPr lang="ru-RU" dirty="0" err="1" smtClean="0"/>
              <a:t>the</a:t>
            </a:r>
            <a:r>
              <a:rPr lang="ru-RU" dirty="0" smtClean="0"/>
              <a:t> </a:t>
            </a:r>
            <a:r>
              <a:rPr lang="ru-RU" dirty="0" err="1" smtClean="0"/>
              <a:t>Korean</a:t>
            </a:r>
            <a:r>
              <a:rPr lang="ru-RU" dirty="0" smtClean="0"/>
              <a:t> </a:t>
            </a:r>
            <a:r>
              <a:rPr lang="ru-RU" dirty="0" err="1" smtClean="0"/>
              <a:t>people</a:t>
            </a:r>
            <a:r>
              <a:rPr lang="ru-RU" dirty="0" smtClean="0"/>
              <a:t>. </a:t>
            </a:r>
            <a:r>
              <a:rPr lang="ru-RU" dirty="0" err="1" smtClean="0"/>
              <a:t>For</a:t>
            </a:r>
            <a:r>
              <a:rPr lang="ru-RU" dirty="0" smtClean="0"/>
              <a:t> </a:t>
            </a:r>
            <a:r>
              <a:rPr lang="ru-RU" dirty="0" err="1" smtClean="0"/>
              <a:t>Kim</a:t>
            </a:r>
            <a:r>
              <a:rPr lang="ru-RU" dirty="0" smtClean="0"/>
              <a:t>, "</a:t>
            </a:r>
            <a:r>
              <a:rPr lang="ru-RU" dirty="0" err="1" smtClean="0"/>
              <a:t>Juche</a:t>
            </a:r>
            <a:r>
              <a:rPr lang="ru-RU" dirty="0" smtClean="0"/>
              <a:t>" </a:t>
            </a:r>
            <a:r>
              <a:rPr lang="ru-RU" dirty="0" err="1" smtClean="0"/>
              <a:t>meant</a:t>
            </a:r>
            <a:r>
              <a:rPr lang="ru-RU" dirty="0" smtClean="0"/>
              <a:t> </a:t>
            </a:r>
            <a:r>
              <a:rPr lang="ru-RU" dirty="0" err="1" smtClean="0"/>
              <a:t>national</a:t>
            </a:r>
            <a:r>
              <a:rPr lang="ru-RU" dirty="0" smtClean="0"/>
              <a:t> </a:t>
            </a:r>
            <a:r>
              <a:rPr lang="ru-RU" dirty="0" err="1" smtClean="0"/>
              <a:t>independence</a:t>
            </a:r>
            <a:r>
              <a:rPr lang="ru-RU" dirty="0" smtClean="0"/>
              <a:t>: </a:t>
            </a:r>
            <a:r>
              <a:rPr lang="ru-RU" dirty="0" err="1" smtClean="0"/>
              <a:t>political</a:t>
            </a:r>
            <a:r>
              <a:rPr lang="ru-RU" dirty="0" smtClean="0"/>
              <a:t> </a:t>
            </a:r>
            <a:r>
              <a:rPr lang="ru-RU" dirty="0" err="1" smtClean="0"/>
              <a:t>independence</a:t>
            </a:r>
            <a:r>
              <a:rPr lang="ru-RU" dirty="0" smtClean="0"/>
              <a:t>, </a:t>
            </a:r>
            <a:r>
              <a:rPr lang="ru-RU" dirty="0" err="1" smtClean="0"/>
              <a:t>economic</a:t>
            </a:r>
            <a:r>
              <a:rPr lang="ru-RU" dirty="0" smtClean="0"/>
              <a:t> </a:t>
            </a:r>
            <a:r>
              <a:rPr lang="ru-RU" dirty="0" err="1" smtClean="0"/>
              <a:t>self-sufficiency</a:t>
            </a:r>
            <a:r>
              <a:rPr lang="ru-RU" dirty="0" smtClean="0"/>
              <a:t>, </a:t>
            </a:r>
            <a:r>
              <a:rPr lang="ru-RU" dirty="0" err="1" smtClean="0"/>
              <a:t>national</a:t>
            </a:r>
            <a:r>
              <a:rPr lang="ru-RU" dirty="0" smtClean="0"/>
              <a:t> </a:t>
            </a:r>
            <a:r>
              <a:rPr lang="ru-RU" dirty="0" err="1" smtClean="0"/>
              <a:t>military</a:t>
            </a:r>
            <a:r>
              <a:rPr lang="ru-RU" dirty="0" smtClean="0"/>
              <a:t> </a:t>
            </a:r>
            <a:r>
              <a:rPr lang="ru-RU" dirty="0" err="1" smtClean="0"/>
              <a:t>security</a:t>
            </a:r>
            <a:r>
              <a:rPr lang="ru-RU" dirty="0" smtClean="0"/>
              <a:t> </a:t>
            </a:r>
            <a:r>
              <a:rPr lang="ru-RU" dirty="0" err="1" smtClean="0"/>
              <a:t>and</a:t>
            </a:r>
            <a:r>
              <a:rPr lang="ru-RU" dirty="0" smtClean="0"/>
              <a:t> </a:t>
            </a:r>
            <a:r>
              <a:rPr lang="ru-RU" dirty="0" err="1" smtClean="0"/>
              <a:t>purity</a:t>
            </a:r>
            <a:r>
              <a:rPr lang="ru-RU" dirty="0" smtClean="0"/>
              <a:t> </a:t>
            </a:r>
            <a:r>
              <a:rPr lang="ru-RU" dirty="0" err="1" smtClean="0"/>
              <a:t>of</a:t>
            </a:r>
            <a:r>
              <a:rPr lang="ru-RU" dirty="0" smtClean="0"/>
              <a:t> </a:t>
            </a:r>
            <a:r>
              <a:rPr lang="ru-RU" dirty="0" err="1" smtClean="0"/>
              <a:t>language</a:t>
            </a:r>
            <a:r>
              <a:rPr lang="ru-RU" dirty="0" smtClean="0"/>
              <a:t>. </a:t>
            </a:r>
            <a:r>
              <a:rPr lang="ru-RU" dirty="0" err="1" smtClean="0"/>
              <a:t>By</a:t>
            </a:r>
            <a:r>
              <a:rPr lang="ru-RU" dirty="0" smtClean="0"/>
              <a:t> </a:t>
            </a:r>
            <a:r>
              <a:rPr lang="ru-RU" dirty="0" err="1" smtClean="0"/>
              <a:t>expelling</a:t>
            </a:r>
            <a:r>
              <a:rPr lang="ru-RU" dirty="0" smtClean="0"/>
              <a:t> </a:t>
            </a:r>
            <a:r>
              <a:rPr lang="ru-RU" dirty="0" err="1" smtClean="0"/>
              <a:t>Japanese</a:t>
            </a:r>
            <a:r>
              <a:rPr lang="ru-RU" dirty="0" smtClean="0"/>
              <a:t>, </a:t>
            </a:r>
            <a:r>
              <a:rPr lang="ru-RU" dirty="0" err="1" smtClean="0"/>
              <a:t>Chinese</a:t>
            </a:r>
            <a:r>
              <a:rPr lang="ru-RU" dirty="0" smtClean="0"/>
              <a:t>, </a:t>
            </a:r>
            <a:r>
              <a:rPr lang="ru-RU" dirty="0" err="1" smtClean="0"/>
              <a:t>English</a:t>
            </a:r>
            <a:r>
              <a:rPr lang="ru-RU" dirty="0" smtClean="0"/>
              <a:t> </a:t>
            </a:r>
            <a:r>
              <a:rPr lang="ru-RU" dirty="0" err="1" smtClean="0"/>
              <a:t>and</a:t>
            </a:r>
            <a:r>
              <a:rPr lang="ru-RU" dirty="0" smtClean="0"/>
              <a:t> "</a:t>
            </a:r>
            <a:r>
              <a:rPr lang="ru-RU" dirty="0" err="1" smtClean="0"/>
              <a:t>bourgeois</a:t>
            </a:r>
            <a:r>
              <a:rPr lang="ru-RU" dirty="0" smtClean="0"/>
              <a:t>" </a:t>
            </a:r>
            <a:r>
              <a:rPr lang="ru-RU" dirty="0" err="1" smtClean="0"/>
              <a:t>terms</a:t>
            </a:r>
            <a:r>
              <a:rPr lang="ru-RU" dirty="0" smtClean="0"/>
              <a:t> </a:t>
            </a:r>
            <a:r>
              <a:rPr lang="ru-RU" dirty="0" err="1" smtClean="0"/>
              <a:t>from</a:t>
            </a:r>
            <a:r>
              <a:rPr lang="ru-RU" dirty="0" smtClean="0"/>
              <a:t> </a:t>
            </a:r>
            <a:r>
              <a:rPr lang="ru-RU" dirty="0" err="1" smtClean="0"/>
              <a:t>the</a:t>
            </a:r>
            <a:r>
              <a:rPr lang="ru-RU" dirty="0" smtClean="0"/>
              <a:t> </a:t>
            </a:r>
            <a:r>
              <a:rPr lang="ru-RU" dirty="0" err="1" smtClean="0"/>
              <a:t>Korean</a:t>
            </a:r>
            <a:r>
              <a:rPr lang="ru-RU" dirty="0" smtClean="0"/>
              <a:t> </a:t>
            </a:r>
            <a:r>
              <a:rPr lang="ru-RU" dirty="0" err="1" smtClean="0"/>
              <a:t>language</a:t>
            </a:r>
            <a:r>
              <a:rPr lang="ru-RU" dirty="0" smtClean="0"/>
              <a:t> </a:t>
            </a:r>
            <a:r>
              <a:rPr lang="ru-RU" dirty="0" err="1" smtClean="0"/>
              <a:t>and</a:t>
            </a:r>
            <a:r>
              <a:rPr lang="ru-RU" dirty="0" smtClean="0"/>
              <a:t> </a:t>
            </a:r>
            <a:r>
              <a:rPr lang="ru-RU" dirty="0" err="1" smtClean="0"/>
              <a:t>modernizing</a:t>
            </a:r>
            <a:r>
              <a:rPr lang="ru-RU" dirty="0" smtClean="0"/>
              <a:t> </a:t>
            </a:r>
            <a:r>
              <a:rPr lang="ru-RU" dirty="0" err="1" smtClean="0"/>
              <a:t>the</a:t>
            </a:r>
            <a:r>
              <a:rPr lang="ru-RU" dirty="0" smtClean="0"/>
              <a:t> </a:t>
            </a:r>
            <a:r>
              <a:rPr lang="ru-RU" dirty="0" err="1" smtClean="0"/>
              <a:t>language</a:t>
            </a:r>
            <a:r>
              <a:rPr lang="ru-RU" dirty="0" smtClean="0"/>
              <a:t> </a:t>
            </a:r>
            <a:r>
              <a:rPr lang="ru-RU" dirty="0" err="1" smtClean="0"/>
              <a:t>so</a:t>
            </a:r>
            <a:r>
              <a:rPr lang="ru-RU" dirty="0" smtClean="0"/>
              <a:t> </a:t>
            </a:r>
            <a:r>
              <a:rPr lang="ru-RU" dirty="0" err="1" smtClean="0"/>
              <a:t>that</a:t>
            </a:r>
            <a:r>
              <a:rPr lang="ru-RU" dirty="0" smtClean="0"/>
              <a:t> </a:t>
            </a:r>
            <a:r>
              <a:rPr lang="ru-RU" dirty="0" err="1" smtClean="0"/>
              <a:t>it</a:t>
            </a:r>
            <a:r>
              <a:rPr lang="ru-RU" dirty="0" smtClean="0"/>
              <a:t> </a:t>
            </a:r>
            <a:r>
              <a:rPr lang="ru-RU" dirty="0" err="1" smtClean="0"/>
              <a:t>became</a:t>
            </a:r>
            <a:r>
              <a:rPr lang="ru-RU" dirty="0" smtClean="0"/>
              <a:t> </a:t>
            </a:r>
            <a:r>
              <a:rPr lang="ru-RU" dirty="0" err="1" smtClean="0"/>
              <a:t>understandable</a:t>
            </a:r>
            <a:r>
              <a:rPr lang="ru-RU" dirty="0" smtClean="0"/>
              <a:t> </a:t>
            </a:r>
            <a:r>
              <a:rPr lang="ru-RU" dirty="0" err="1" smtClean="0"/>
              <a:t>to</a:t>
            </a:r>
            <a:r>
              <a:rPr lang="ru-RU" dirty="0" smtClean="0"/>
              <a:t> </a:t>
            </a:r>
            <a:r>
              <a:rPr lang="ru-RU" dirty="0" err="1" smtClean="0"/>
              <a:t>all</a:t>
            </a:r>
            <a:r>
              <a:rPr lang="ru-RU" dirty="0" smtClean="0"/>
              <a:t> </a:t>
            </a:r>
            <a:r>
              <a:rPr lang="ru-RU" dirty="0" err="1" smtClean="0"/>
              <a:t>people</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used</a:t>
            </a:r>
            <a:r>
              <a:rPr lang="ru-RU" dirty="0" smtClean="0"/>
              <a:t> </a:t>
            </a:r>
            <a:r>
              <a:rPr lang="ru-RU" dirty="0" err="1" smtClean="0"/>
              <a:t>language</a:t>
            </a:r>
            <a:r>
              <a:rPr lang="ru-RU" dirty="0" smtClean="0"/>
              <a:t> </a:t>
            </a:r>
            <a:r>
              <a:rPr lang="ru-RU" dirty="0" err="1" smtClean="0"/>
              <a:t>reform</a:t>
            </a:r>
            <a:r>
              <a:rPr lang="ru-RU" dirty="0" smtClean="0"/>
              <a:t> </a:t>
            </a:r>
            <a:r>
              <a:rPr lang="ru-RU" dirty="0" err="1" smtClean="0"/>
              <a:t>to</a:t>
            </a:r>
            <a:r>
              <a:rPr lang="ru-RU" dirty="0" smtClean="0"/>
              <a:t> </a:t>
            </a:r>
            <a:r>
              <a:rPr lang="ru-RU" dirty="0" err="1" smtClean="0"/>
              <a:t>strengthen</a:t>
            </a:r>
            <a:r>
              <a:rPr lang="ru-RU" dirty="0" smtClean="0"/>
              <a:t> </a:t>
            </a:r>
            <a:r>
              <a:rPr lang="ru-RU" dirty="0" err="1" smtClean="0"/>
              <a:t>Korean</a:t>
            </a:r>
            <a:r>
              <a:rPr lang="ru-RU" dirty="0" smtClean="0"/>
              <a:t> </a:t>
            </a:r>
            <a:r>
              <a:rPr lang="ru-RU" dirty="0" err="1" smtClean="0"/>
              <a:t>nationalism</a:t>
            </a:r>
            <a:r>
              <a:rPr lang="ru-RU" dirty="0" smtClean="0"/>
              <a:t>. </a:t>
            </a:r>
            <a:r>
              <a:rPr lang="ru-RU" dirty="0" err="1" smtClean="0"/>
              <a:t>Instead</a:t>
            </a:r>
            <a:r>
              <a:rPr lang="ru-RU" dirty="0" smtClean="0"/>
              <a:t> </a:t>
            </a:r>
            <a:r>
              <a:rPr lang="ru-RU" dirty="0" err="1" smtClean="0"/>
              <a:t>of</a:t>
            </a:r>
            <a:r>
              <a:rPr lang="ru-RU" dirty="0" smtClean="0"/>
              <a:t> </a:t>
            </a:r>
            <a:r>
              <a:rPr lang="ru-RU" dirty="0" err="1" smtClean="0"/>
              <a:t>focusing</a:t>
            </a:r>
            <a:r>
              <a:rPr lang="ru-RU" dirty="0" smtClean="0"/>
              <a:t> </a:t>
            </a:r>
            <a:r>
              <a:rPr lang="ru-RU" dirty="0" err="1" smtClean="0"/>
              <a:t>on</a:t>
            </a:r>
            <a:r>
              <a:rPr lang="ru-RU" dirty="0" smtClean="0"/>
              <a:t> "</a:t>
            </a:r>
            <a:r>
              <a:rPr lang="ru-RU" dirty="0" err="1" smtClean="0"/>
              <a:t>proletarian</a:t>
            </a:r>
            <a:r>
              <a:rPr lang="ru-RU" dirty="0" smtClean="0"/>
              <a:t> </a:t>
            </a:r>
            <a:r>
              <a:rPr lang="ru-RU" dirty="0" err="1" smtClean="0"/>
              <a:t>internationalism</a:t>
            </a:r>
            <a:r>
              <a:rPr lang="ru-RU" dirty="0" smtClean="0"/>
              <a:t>" </a:t>
            </a:r>
            <a:r>
              <a:rPr lang="ru-RU" dirty="0" err="1" smtClean="0"/>
              <a:t>as</a:t>
            </a:r>
            <a:r>
              <a:rPr lang="ru-RU" dirty="0" smtClean="0"/>
              <a:t> </a:t>
            </a:r>
            <a:r>
              <a:rPr lang="ru-RU" dirty="0" err="1" smtClean="0"/>
              <a:t>interpreted</a:t>
            </a:r>
            <a:r>
              <a:rPr lang="ru-RU" dirty="0" smtClean="0"/>
              <a:t> </a:t>
            </a:r>
            <a:r>
              <a:rPr lang="ru-RU" dirty="0" err="1" smtClean="0"/>
              <a:t>by</a:t>
            </a:r>
            <a:r>
              <a:rPr lang="ru-RU" dirty="0" smtClean="0"/>
              <a:t> </a:t>
            </a:r>
            <a:r>
              <a:rPr lang="ru-RU" dirty="0" err="1" smtClean="0"/>
              <a:t>Soviet</a:t>
            </a:r>
            <a:r>
              <a:rPr lang="ru-RU" dirty="0" smtClean="0"/>
              <a:t> </a:t>
            </a:r>
            <a:r>
              <a:rPr lang="ru-RU" dirty="0" err="1" smtClean="0"/>
              <a:t>leaders</a:t>
            </a:r>
            <a:r>
              <a:rPr lang="ru-RU" dirty="0" smtClean="0"/>
              <a:t>, </a:t>
            </a:r>
            <a:r>
              <a:rPr lang="ru-RU" dirty="0" err="1" smtClean="0"/>
              <a:t>he</a:t>
            </a:r>
            <a:r>
              <a:rPr lang="ru-RU" dirty="0" smtClean="0"/>
              <a:t> </a:t>
            </a:r>
            <a:r>
              <a:rPr lang="ru-RU" dirty="0" err="1" smtClean="0"/>
              <a:t>adhered</a:t>
            </a:r>
            <a:r>
              <a:rPr lang="ru-RU" dirty="0" smtClean="0"/>
              <a:t> </a:t>
            </a:r>
            <a:r>
              <a:rPr lang="ru-RU" dirty="0" err="1" smtClean="0"/>
              <a:t>to</a:t>
            </a:r>
            <a:r>
              <a:rPr lang="ru-RU" dirty="0" smtClean="0"/>
              <a:t> a </a:t>
            </a:r>
            <a:r>
              <a:rPr lang="ru-RU" dirty="0" err="1" smtClean="0"/>
              <a:t>more</a:t>
            </a:r>
            <a:r>
              <a:rPr lang="ru-RU" dirty="0" smtClean="0"/>
              <a:t> </a:t>
            </a:r>
            <a:r>
              <a:rPr lang="ru-RU" dirty="0" err="1" smtClean="0"/>
              <a:t>nationalistic</a:t>
            </a:r>
            <a:r>
              <a:rPr lang="ru-RU" dirty="0" smtClean="0"/>
              <a:t> </a:t>
            </a:r>
            <a:r>
              <a:rPr lang="ru-RU" dirty="0" err="1" smtClean="0"/>
              <a:t>concept</a:t>
            </a:r>
            <a:r>
              <a:rPr lang="ru-RU" dirty="0" smtClean="0"/>
              <a:t> </a:t>
            </a:r>
            <a:r>
              <a:rPr lang="ru-RU" dirty="0" err="1" smtClean="0"/>
              <a:t>of</a:t>
            </a:r>
            <a:r>
              <a:rPr lang="ru-RU" dirty="0" smtClean="0"/>
              <a:t> "</a:t>
            </a:r>
            <a:r>
              <a:rPr lang="ru-RU" dirty="0" err="1" smtClean="0"/>
              <a:t>socialist</a:t>
            </a:r>
            <a:r>
              <a:rPr lang="ru-RU" dirty="0" smtClean="0"/>
              <a:t> </a:t>
            </a:r>
            <a:r>
              <a:rPr lang="ru-RU" dirty="0" err="1" smtClean="0"/>
              <a:t>patriotism</a:t>
            </a:r>
            <a:r>
              <a:rPr lang="ru-RU" dirty="0" smtClean="0"/>
              <a:t>." </a:t>
            </a:r>
            <a:r>
              <a:rPr lang="ru-RU" dirty="0" err="1" smtClean="0"/>
              <a:t>In</a:t>
            </a:r>
            <a:r>
              <a:rPr lang="ru-RU" dirty="0" smtClean="0"/>
              <a:t> </a:t>
            </a:r>
            <a:r>
              <a:rPr lang="ru-RU" dirty="0" err="1" smtClean="0"/>
              <a:t>short</a:t>
            </a:r>
            <a:r>
              <a:rPr lang="ru-RU" dirty="0" smtClean="0"/>
              <a:t>, "</a:t>
            </a:r>
            <a:r>
              <a:rPr lang="ru-RU" dirty="0" err="1" smtClean="0"/>
              <a:t>Juche</a:t>
            </a:r>
            <a:r>
              <a:rPr lang="ru-RU" dirty="0" smtClean="0"/>
              <a:t>" </a:t>
            </a:r>
            <a:r>
              <a:rPr lang="ru-RU" dirty="0" err="1" smtClean="0"/>
              <a:t>expressed</a:t>
            </a:r>
            <a:r>
              <a:rPr lang="ru-RU" dirty="0" smtClean="0"/>
              <a:t> </a:t>
            </a:r>
            <a:r>
              <a:rPr lang="ru-RU" dirty="0" err="1" smtClean="0"/>
              <a:t>the</a:t>
            </a:r>
            <a:r>
              <a:rPr lang="ru-RU" dirty="0" smtClean="0"/>
              <a:t> </a:t>
            </a:r>
            <a:r>
              <a:rPr lang="ru-RU" dirty="0" err="1" smtClean="0"/>
              <a:t>will</a:t>
            </a:r>
            <a:r>
              <a:rPr lang="ru-RU" dirty="0" smtClean="0"/>
              <a:t> </a:t>
            </a:r>
            <a:r>
              <a:rPr lang="ru-RU" dirty="0" err="1" smtClean="0"/>
              <a:t>to</a:t>
            </a:r>
            <a:r>
              <a:rPr lang="ru-RU" dirty="0" smtClean="0"/>
              <a:t> </a:t>
            </a:r>
            <a:r>
              <a:rPr lang="ru-RU" dirty="0" err="1" smtClean="0"/>
              <a:t>gain</a:t>
            </a:r>
            <a:r>
              <a:rPr lang="ru-RU" dirty="0" smtClean="0"/>
              <a:t> </a:t>
            </a:r>
            <a:r>
              <a:rPr lang="ru-RU" dirty="0" err="1" smtClean="0"/>
              <a:t>independence</a:t>
            </a:r>
            <a:r>
              <a:rPr lang="ru-RU" dirty="0" smtClean="0"/>
              <a:t> </a:t>
            </a:r>
            <a:r>
              <a:rPr lang="ru-RU" dirty="0" err="1" smtClean="0"/>
              <a:t>from</a:t>
            </a:r>
            <a:r>
              <a:rPr lang="ru-RU" dirty="0" smtClean="0"/>
              <a:t> </a:t>
            </a:r>
            <a:r>
              <a:rPr lang="ru-RU" dirty="0" err="1" smtClean="0"/>
              <a:t>all</a:t>
            </a:r>
            <a:r>
              <a:rPr lang="ru-RU" dirty="0" smtClean="0"/>
              <a:t> </a:t>
            </a:r>
            <a:r>
              <a:rPr lang="ru-RU" dirty="0" err="1" smtClean="0"/>
              <a:t>states</a:t>
            </a:r>
            <a:r>
              <a:rPr lang="ru-RU" dirty="0" smtClean="0"/>
              <a:t>: </a:t>
            </a:r>
            <a:r>
              <a:rPr lang="ru-RU" dirty="0" err="1" smtClean="0"/>
              <a:t>be</a:t>
            </a:r>
            <a:r>
              <a:rPr lang="ru-RU" dirty="0" smtClean="0"/>
              <a:t> </a:t>
            </a:r>
            <a:r>
              <a:rPr lang="ru-RU" dirty="0" err="1" smtClean="0"/>
              <a:t>it</a:t>
            </a:r>
            <a:r>
              <a:rPr lang="ru-RU" dirty="0" smtClean="0"/>
              <a:t> </a:t>
            </a:r>
            <a:r>
              <a:rPr lang="ru-RU" dirty="0" err="1" smtClean="0"/>
              <a:t>Russia</a:t>
            </a:r>
            <a:r>
              <a:rPr lang="ru-RU" dirty="0" smtClean="0"/>
              <a:t>, </a:t>
            </a:r>
            <a:r>
              <a:rPr lang="ru-RU" dirty="0" err="1" smtClean="0"/>
              <a:t>China</a:t>
            </a:r>
            <a:r>
              <a:rPr lang="ru-RU" dirty="0" smtClean="0"/>
              <a:t>, </a:t>
            </a:r>
            <a:r>
              <a:rPr lang="ru-RU" dirty="0" err="1" smtClean="0"/>
              <a:t>Japan</a:t>
            </a:r>
            <a:r>
              <a:rPr lang="ru-RU" dirty="0" smtClean="0"/>
              <a:t> </a:t>
            </a:r>
            <a:r>
              <a:rPr lang="ru-RU" dirty="0" err="1" smtClean="0"/>
              <a:t>or</a:t>
            </a:r>
            <a:r>
              <a:rPr lang="ru-RU" dirty="0" smtClean="0"/>
              <a:t> </a:t>
            </a:r>
            <a:r>
              <a:rPr lang="ru-RU" dirty="0" err="1" smtClean="0"/>
              <a:t>the</a:t>
            </a:r>
            <a:r>
              <a:rPr lang="ru-RU" dirty="0" smtClean="0"/>
              <a:t> </a:t>
            </a:r>
            <a:r>
              <a:rPr lang="ru-RU" dirty="0" err="1" smtClean="0"/>
              <a:t>United</a:t>
            </a:r>
            <a:r>
              <a:rPr lang="ru-RU" dirty="0" smtClean="0"/>
              <a:t> </a:t>
            </a:r>
            <a:r>
              <a:rPr lang="ru-RU" dirty="0" err="1" smtClean="0"/>
              <a:t>States</a:t>
            </a:r>
            <a:r>
              <a:rPr lang="ru-RU" dirty="0" smtClean="0"/>
              <a:t>.</a:t>
            </a:r>
            <a:endParaRPr lang="ru-RU" dirty="0"/>
          </a:p>
        </p:txBody>
      </p:sp>
    </p:spTree>
    <p:extLst>
      <p:ext uri="{BB962C8B-B14F-4D97-AF65-F5344CB8AC3E}">
        <p14:creationId xmlns:p14="http://schemas.microsoft.com/office/powerpoint/2010/main" val="2253717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33400"/>
            <a:ext cx="8534400" cy="5016758"/>
          </a:xfrm>
          <a:prstGeom prst="rect">
            <a:avLst/>
          </a:prstGeom>
        </p:spPr>
        <p:txBody>
          <a:bodyPr wrap="square">
            <a:spAutoFit/>
          </a:bodyPr>
          <a:lstStyle/>
          <a:p>
            <a:r>
              <a:rPr lang="ru-RU" sz="2000" dirty="0" err="1" smtClean="0"/>
              <a:t>Collectivism</a:t>
            </a:r>
            <a:r>
              <a:rPr lang="ru-RU" sz="2000" dirty="0" smtClean="0"/>
              <a:t> </a:t>
            </a:r>
            <a:r>
              <a:rPr lang="ru-RU" sz="2000" dirty="0" err="1" smtClean="0"/>
              <a:t>was</a:t>
            </a:r>
            <a:r>
              <a:rPr lang="ru-RU" sz="2000" dirty="0" smtClean="0"/>
              <a:t> </a:t>
            </a:r>
            <a:r>
              <a:rPr lang="ru-RU" sz="2000" dirty="0" err="1" smtClean="0"/>
              <a:t>more</a:t>
            </a:r>
            <a:r>
              <a:rPr lang="ru-RU" sz="2000" dirty="0" smtClean="0"/>
              <a:t> </a:t>
            </a:r>
            <a:r>
              <a:rPr lang="ru-RU" sz="2000" dirty="0" err="1" smtClean="0"/>
              <a:t>important</a:t>
            </a:r>
            <a:r>
              <a:rPr lang="ru-RU" sz="2000" dirty="0" smtClean="0"/>
              <a:t> </a:t>
            </a:r>
            <a:r>
              <a:rPr lang="ru-RU" sz="2000" dirty="0" err="1" smtClean="0"/>
              <a:t>to</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than</a:t>
            </a:r>
            <a:r>
              <a:rPr lang="ru-RU" sz="2000" dirty="0" smtClean="0"/>
              <a:t> </a:t>
            </a:r>
            <a:r>
              <a:rPr lang="ru-RU" sz="2000" dirty="0" err="1" smtClean="0"/>
              <a:t>individual</a:t>
            </a:r>
            <a:r>
              <a:rPr lang="ru-RU" sz="2000" dirty="0" smtClean="0"/>
              <a:t> </a:t>
            </a:r>
            <a:r>
              <a:rPr lang="ru-RU" sz="2000" dirty="0" err="1" smtClean="0"/>
              <a:t>interests</a:t>
            </a:r>
            <a:r>
              <a:rPr lang="ru-RU" sz="2000" dirty="0" smtClean="0"/>
              <a:t>. A </a:t>
            </a:r>
            <a:r>
              <a:rPr lang="ru-RU" sz="2000" dirty="0" err="1" smtClean="0"/>
              <a:t>typical</a:t>
            </a:r>
            <a:r>
              <a:rPr lang="ru-RU" sz="2000" dirty="0" smtClean="0"/>
              <a:t> </a:t>
            </a:r>
            <a:r>
              <a:rPr lang="ru-RU" sz="2000" dirty="0" err="1" smtClean="0"/>
              <a:t>proponent</a:t>
            </a:r>
            <a:r>
              <a:rPr lang="ru-RU" sz="2000" dirty="0" smtClean="0"/>
              <a:t> </a:t>
            </a:r>
            <a:r>
              <a:rPr lang="ru-RU" sz="2000" dirty="0" err="1" smtClean="0"/>
              <a:t>of</a:t>
            </a:r>
            <a:r>
              <a:rPr lang="ru-RU" sz="2000" dirty="0" smtClean="0"/>
              <a:t> </a:t>
            </a:r>
            <a:r>
              <a:rPr lang="ru-RU" sz="2000" dirty="0" err="1" smtClean="0"/>
              <a:t>ideological</a:t>
            </a:r>
            <a:r>
              <a:rPr lang="ru-RU" sz="2000" dirty="0" smtClean="0"/>
              <a:t> </a:t>
            </a:r>
            <a:r>
              <a:rPr lang="ru-RU" sz="2000" dirty="0" err="1" smtClean="0"/>
              <a:t>monism</a:t>
            </a:r>
            <a:r>
              <a:rPr lang="ru-RU" sz="2000" dirty="0" smtClean="0"/>
              <a:t>, </a:t>
            </a:r>
            <a:r>
              <a:rPr lang="ru-RU" sz="2000" dirty="0" err="1" smtClean="0"/>
              <a:t>he</a:t>
            </a:r>
            <a:r>
              <a:rPr lang="ru-RU" sz="2000" dirty="0" smtClean="0"/>
              <a:t> </a:t>
            </a:r>
            <a:r>
              <a:rPr lang="ru-RU" sz="2000" dirty="0" err="1" smtClean="0"/>
              <a:t>perceived</a:t>
            </a:r>
            <a:r>
              <a:rPr lang="ru-RU" sz="2000" dirty="0" smtClean="0"/>
              <a:t> </a:t>
            </a:r>
            <a:r>
              <a:rPr lang="ru-RU" sz="2000" dirty="0" err="1" smtClean="0"/>
              <a:t>the</a:t>
            </a:r>
            <a:r>
              <a:rPr lang="ru-RU" sz="2000" dirty="0" smtClean="0"/>
              <a:t> </a:t>
            </a:r>
            <a:r>
              <a:rPr lang="ru-RU" sz="2000" dirty="0" err="1" smtClean="0"/>
              <a:t>political</a:t>
            </a:r>
            <a:r>
              <a:rPr lang="ru-RU" sz="2000" dirty="0" smtClean="0"/>
              <a:t> </a:t>
            </a:r>
            <a:r>
              <a:rPr lang="ru-RU" sz="2000" dirty="0" err="1" smtClean="0"/>
              <a:t>system</a:t>
            </a:r>
            <a:r>
              <a:rPr lang="ru-RU" sz="2000" dirty="0" smtClean="0"/>
              <a:t> </a:t>
            </a:r>
            <a:r>
              <a:rPr lang="ru-RU" sz="2000" dirty="0" err="1" smtClean="0"/>
              <a:t>as</a:t>
            </a:r>
            <a:r>
              <a:rPr lang="ru-RU" sz="2000" dirty="0" smtClean="0"/>
              <a:t> a </a:t>
            </a:r>
            <a:r>
              <a:rPr lang="ru-RU" sz="2000" dirty="0" err="1" smtClean="0"/>
              <a:t>single</a:t>
            </a:r>
            <a:r>
              <a:rPr lang="ru-RU" sz="2000" dirty="0" smtClean="0"/>
              <a:t> </a:t>
            </a:r>
            <a:r>
              <a:rPr lang="ru-RU" sz="2000" dirty="0" err="1" smtClean="0"/>
              <a:t>organic</a:t>
            </a:r>
            <a:r>
              <a:rPr lang="ru-RU" sz="2000" dirty="0" smtClean="0"/>
              <a:t> </a:t>
            </a:r>
            <a:r>
              <a:rPr lang="ru-RU" sz="2000" dirty="0" err="1" smtClean="0"/>
              <a:t>community</a:t>
            </a:r>
            <a:r>
              <a:rPr lang="ru-RU" sz="2000" dirty="0" smtClean="0"/>
              <a:t> </a:t>
            </a:r>
            <a:r>
              <a:rPr lang="ru-RU" sz="2000" dirty="0" err="1" smtClean="0"/>
              <a:t>in</a:t>
            </a:r>
            <a:r>
              <a:rPr lang="ru-RU" sz="2000" dirty="0" smtClean="0"/>
              <a:t> </a:t>
            </a:r>
            <a:r>
              <a:rPr lang="ru-RU" sz="2000" dirty="0" err="1" smtClean="0"/>
              <a:t>which</a:t>
            </a:r>
            <a:r>
              <a:rPr lang="ru-RU" sz="2000" dirty="0" smtClean="0"/>
              <a:t> </a:t>
            </a:r>
            <a:r>
              <a:rPr lang="ru-RU" sz="2000" dirty="0" err="1" smtClean="0"/>
              <a:t>collective</a:t>
            </a:r>
            <a:r>
              <a:rPr lang="ru-RU" sz="2000" dirty="0" smtClean="0"/>
              <a:t> </a:t>
            </a:r>
            <a:r>
              <a:rPr lang="ru-RU" sz="2000" dirty="0" err="1" smtClean="0"/>
              <a:t>entities</a:t>
            </a:r>
            <a:r>
              <a:rPr lang="ru-RU" sz="2000" dirty="0" smtClean="0"/>
              <a:t> — </a:t>
            </a:r>
            <a:r>
              <a:rPr lang="ru-RU" sz="2000" dirty="0" err="1" smtClean="0"/>
              <a:t>the</a:t>
            </a:r>
            <a:r>
              <a:rPr lang="ru-RU" sz="2000" dirty="0" smtClean="0"/>
              <a:t> </a:t>
            </a:r>
            <a:r>
              <a:rPr lang="ru-RU" sz="2000" dirty="0" err="1" smtClean="0"/>
              <a:t>nation</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the</a:t>
            </a:r>
            <a:r>
              <a:rPr lang="ru-RU" sz="2000" dirty="0" smtClean="0"/>
              <a:t> </a:t>
            </a:r>
            <a:r>
              <a:rPr lang="ru-RU" sz="2000" dirty="0" err="1" smtClean="0"/>
              <a:t>state</a:t>
            </a:r>
            <a:r>
              <a:rPr lang="ru-RU" sz="2000" dirty="0" smtClean="0"/>
              <a:t>, </a:t>
            </a:r>
            <a:r>
              <a:rPr lang="ru-RU" sz="2000" dirty="0" err="1" smtClean="0"/>
              <a:t>the</a:t>
            </a:r>
            <a:r>
              <a:rPr lang="ru-RU" sz="2000" dirty="0" smtClean="0"/>
              <a:t> </a:t>
            </a:r>
            <a:r>
              <a:rPr lang="ru-RU" sz="2000" dirty="0" err="1" smtClean="0"/>
              <a:t>people</a:t>
            </a:r>
            <a:r>
              <a:rPr lang="ru-RU" sz="2000" dirty="0" smtClean="0"/>
              <a:t> — </a:t>
            </a:r>
            <a:r>
              <a:rPr lang="ru-RU" sz="2000" dirty="0" err="1" smtClean="0"/>
              <a:t>dominate</a:t>
            </a:r>
            <a:r>
              <a:rPr lang="ru-RU" sz="2000" dirty="0" smtClean="0"/>
              <a:t> </a:t>
            </a:r>
            <a:r>
              <a:rPr lang="ru-RU" sz="2000" dirty="0" err="1" smtClean="0"/>
              <a:t>over</a:t>
            </a:r>
            <a:r>
              <a:rPr lang="ru-RU" sz="2000" dirty="0" smtClean="0"/>
              <a:t> </a:t>
            </a:r>
            <a:r>
              <a:rPr lang="ru-RU" sz="2000" dirty="0" err="1" smtClean="0"/>
              <a:t>individual</a:t>
            </a:r>
            <a:r>
              <a:rPr lang="ru-RU" sz="2000" dirty="0" smtClean="0"/>
              <a:t> </a:t>
            </a:r>
            <a:r>
              <a:rPr lang="ru-RU" sz="2000" dirty="0" err="1" smtClean="0"/>
              <a:t>elements</a:t>
            </a:r>
            <a:r>
              <a:rPr lang="ru-RU" sz="2000" dirty="0" smtClean="0"/>
              <a:t>. </a:t>
            </a:r>
            <a:r>
              <a:rPr lang="ru-RU" sz="2000" dirty="0" err="1" smtClean="0"/>
              <a:t>Just</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human</a:t>
            </a:r>
            <a:r>
              <a:rPr lang="ru-RU" sz="2000" dirty="0" smtClean="0"/>
              <a:t> </a:t>
            </a:r>
            <a:r>
              <a:rPr lang="ru-RU" sz="2000" dirty="0" err="1" smtClean="0"/>
              <a:t>body</a:t>
            </a:r>
            <a:r>
              <a:rPr lang="ru-RU" sz="2000" dirty="0" smtClean="0"/>
              <a:t> </a:t>
            </a:r>
            <a:r>
              <a:rPr lang="ru-RU" sz="2000" dirty="0" err="1" smtClean="0"/>
              <a:t>is</a:t>
            </a:r>
            <a:r>
              <a:rPr lang="ru-RU" sz="2000" dirty="0" smtClean="0"/>
              <a:t> </a:t>
            </a:r>
            <a:r>
              <a:rPr lang="ru-RU" sz="2000" dirty="0" err="1" smtClean="0"/>
              <a:t>controlled</a:t>
            </a:r>
            <a:r>
              <a:rPr lang="ru-RU" sz="2000" dirty="0" smtClean="0"/>
              <a:t> </a:t>
            </a:r>
            <a:r>
              <a:rPr lang="ru-RU" sz="2000" dirty="0" err="1" smtClean="0"/>
              <a:t>by</a:t>
            </a:r>
            <a:r>
              <a:rPr lang="ru-RU" sz="2000" dirty="0" smtClean="0"/>
              <a:t> </a:t>
            </a:r>
            <a:r>
              <a:rPr lang="ru-RU" sz="2000" dirty="0" err="1" smtClean="0"/>
              <a:t>the</a:t>
            </a:r>
            <a:r>
              <a:rPr lang="ru-RU" sz="2000" dirty="0" smtClean="0"/>
              <a:t> </a:t>
            </a:r>
            <a:r>
              <a:rPr lang="ru-RU" sz="2000" dirty="0" err="1" smtClean="0"/>
              <a:t>brain</a:t>
            </a:r>
            <a:r>
              <a:rPr lang="ru-RU" sz="2000" dirty="0" smtClean="0"/>
              <a:t>, </a:t>
            </a:r>
            <a:r>
              <a:rPr lang="ru-RU" sz="2000" dirty="0" err="1" smtClean="0"/>
              <a:t>so</a:t>
            </a:r>
            <a:r>
              <a:rPr lang="ru-RU" sz="2000" dirty="0" smtClean="0"/>
              <a:t> </a:t>
            </a:r>
            <a:r>
              <a:rPr lang="ru-RU" sz="2000" dirty="0" err="1" smtClean="0"/>
              <a:t>in</a:t>
            </a:r>
            <a:r>
              <a:rPr lang="ru-RU" sz="2000" dirty="0" smtClean="0"/>
              <a:t> </a:t>
            </a:r>
            <a:r>
              <a:rPr lang="ru-RU" sz="2000" dirty="0" err="1" smtClean="0"/>
              <a:t>society</a:t>
            </a:r>
            <a:r>
              <a:rPr lang="ru-RU" sz="2000" dirty="0" smtClean="0"/>
              <a:t> </a:t>
            </a:r>
            <a:r>
              <a:rPr lang="ru-RU" sz="2000" dirty="0" err="1" smtClean="0"/>
              <a:t>the</a:t>
            </a:r>
            <a:r>
              <a:rPr lang="ru-RU" sz="2000" dirty="0" smtClean="0"/>
              <a:t> </a:t>
            </a:r>
            <a:r>
              <a:rPr lang="ru-RU" sz="2000" dirty="0" err="1" smtClean="0"/>
              <a:t>political</a:t>
            </a:r>
            <a:r>
              <a:rPr lang="ru-RU" sz="2000" dirty="0" smtClean="0"/>
              <a:t> </a:t>
            </a:r>
            <a:r>
              <a:rPr lang="ru-RU" sz="2000" dirty="0" err="1" smtClean="0"/>
              <a:t>elite</a:t>
            </a:r>
            <a:r>
              <a:rPr lang="ru-RU" sz="2000" dirty="0" smtClean="0"/>
              <a:t> — </a:t>
            </a:r>
            <a:r>
              <a:rPr lang="ru-RU" sz="2000" dirty="0" err="1" smtClean="0"/>
              <a:t>the</a:t>
            </a:r>
            <a:r>
              <a:rPr lang="ru-RU" sz="2000" dirty="0" smtClean="0"/>
              <a:t> </a:t>
            </a:r>
            <a:r>
              <a:rPr lang="ru-RU" sz="2000" dirty="0" err="1" smtClean="0"/>
              <a:t>head</a:t>
            </a:r>
            <a:r>
              <a:rPr lang="ru-RU" sz="2000" dirty="0" smtClean="0"/>
              <a:t> — </a:t>
            </a:r>
            <a:r>
              <a:rPr lang="ru-RU" sz="2000" dirty="0" err="1" smtClean="0"/>
              <a:t>must</a:t>
            </a:r>
            <a:r>
              <a:rPr lang="ru-RU" sz="2000" dirty="0" smtClean="0"/>
              <a:t> </a:t>
            </a:r>
            <a:r>
              <a:rPr lang="ru-RU" sz="2000" dirty="0" err="1" smtClean="0"/>
              <a:t>lead</a:t>
            </a:r>
            <a:r>
              <a:rPr lang="ru-RU" sz="2000" dirty="0" smtClean="0"/>
              <a:t> </a:t>
            </a:r>
            <a:r>
              <a:rPr lang="ru-RU" sz="2000" dirty="0" err="1" smtClean="0"/>
              <a:t>everything</a:t>
            </a:r>
            <a:r>
              <a:rPr lang="ru-RU" sz="2000" dirty="0" smtClean="0"/>
              <a:t> </a:t>
            </a:r>
            <a:r>
              <a:rPr lang="ru-RU" sz="2000" dirty="0" err="1" smtClean="0"/>
              <a:t>else</a:t>
            </a:r>
            <a:r>
              <a:rPr lang="ru-RU" sz="2000" dirty="0" smtClean="0"/>
              <a:t>. </a:t>
            </a:r>
          </a:p>
          <a:p>
            <a:r>
              <a:rPr lang="ru-RU" sz="2000" dirty="0" err="1" smtClean="0"/>
              <a:t>North</a:t>
            </a:r>
            <a:r>
              <a:rPr lang="ru-RU" sz="2000" dirty="0" smtClean="0"/>
              <a:t> </a:t>
            </a:r>
            <a:r>
              <a:rPr lang="ru-RU" sz="2000" dirty="0" err="1" smtClean="0"/>
              <a:t>Korean</a:t>
            </a:r>
            <a:r>
              <a:rPr lang="ru-RU" sz="2000" dirty="0" smtClean="0"/>
              <a:t> </a:t>
            </a:r>
            <a:r>
              <a:rPr lang="ru-RU" sz="2000" dirty="0" err="1" smtClean="0"/>
              <a:t>ideologists</a:t>
            </a:r>
            <a:r>
              <a:rPr lang="ru-RU" sz="2000" dirty="0" smtClean="0"/>
              <a:t> </a:t>
            </a:r>
            <a:r>
              <a:rPr lang="ru-RU" sz="2000" dirty="0" err="1" smtClean="0"/>
              <a:t>considered</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to</a:t>
            </a:r>
            <a:r>
              <a:rPr lang="ru-RU" sz="2000" dirty="0" smtClean="0"/>
              <a:t> </a:t>
            </a:r>
            <a:r>
              <a:rPr lang="ru-RU" sz="2000" dirty="0" err="1" smtClean="0"/>
              <a:t>be</a:t>
            </a:r>
            <a:r>
              <a:rPr lang="ru-RU" sz="2000" dirty="0" smtClean="0"/>
              <a:t> </a:t>
            </a:r>
            <a:r>
              <a:rPr lang="ru-RU" sz="2000" dirty="0" err="1" smtClean="0"/>
              <a:t>the</a:t>
            </a:r>
            <a:r>
              <a:rPr lang="ru-RU" sz="2000" dirty="0" smtClean="0"/>
              <a:t> "</a:t>
            </a:r>
            <a:r>
              <a:rPr lang="ru-RU" sz="2000" dirty="0" err="1" smtClean="0"/>
              <a:t>highest</a:t>
            </a:r>
            <a:r>
              <a:rPr lang="ru-RU" sz="2000" dirty="0" smtClean="0"/>
              <a:t> </a:t>
            </a:r>
            <a:r>
              <a:rPr lang="ru-RU" sz="2000" dirty="0" err="1" smtClean="0"/>
              <a:t>mind</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nation</a:t>
            </a:r>
            <a:r>
              <a:rPr lang="ru-RU" sz="2000" dirty="0" smtClean="0"/>
              <a:t>", </a:t>
            </a:r>
            <a:r>
              <a:rPr lang="ru-RU" sz="2000" dirty="0" err="1" smtClean="0"/>
              <a:t>the</a:t>
            </a:r>
            <a:r>
              <a:rPr lang="ru-RU" sz="2000" dirty="0" smtClean="0"/>
              <a:t> "</a:t>
            </a:r>
            <a:r>
              <a:rPr lang="ru-RU" sz="2000" dirty="0" err="1" smtClean="0"/>
              <a:t>nerve</a:t>
            </a:r>
            <a:r>
              <a:rPr lang="ru-RU" sz="2000" dirty="0" smtClean="0"/>
              <a:t> </a:t>
            </a:r>
            <a:r>
              <a:rPr lang="ru-RU" sz="2000" dirty="0" err="1" smtClean="0"/>
              <a:t>center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socio</a:t>
            </a:r>
            <a:r>
              <a:rPr lang="ru-RU" sz="2000" dirty="0" smtClean="0"/>
              <a:t>–</a:t>
            </a:r>
            <a:r>
              <a:rPr lang="ru-RU" sz="2000" dirty="0" err="1" smtClean="0"/>
              <a:t>political</a:t>
            </a:r>
            <a:r>
              <a:rPr lang="ru-RU" sz="2000" dirty="0" smtClean="0"/>
              <a:t> </a:t>
            </a:r>
            <a:r>
              <a:rPr lang="ru-RU" sz="2000" dirty="0" err="1" smtClean="0"/>
              <a:t>organism</a:t>
            </a:r>
            <a:r>
              <a:rPr lang="ru-RU" sz="2000" dirty="0" smtClean="0"/>
              <a:t>". </a:t>
            </a:r>
            <a:r>
              <a:rPr lang="ru-RU" sz="2000" dirty="0" err="1" smtClean="0"/>
              <a:t>In</a:t>
            </a:r>
            <a:r>
              <a:rPr lang="ru-RU" sz="2000" dirty="0" smtClean="0"/>
              <a:t> a </a:t>
            </a:r>
            <a:r>
              <a:rPr lang="ru-RU" sz="2000" dirty="0" err="1" smtClean="0"/>
              <a:t>healthy</a:t>
            </a:r>
            <a:r>
              <a:rPr lang="ru-RU" sz="2000" dirty="0" smtClean="0"/>
              <a:t> </a:t>
            </a:r>
            <a:r>
              <a:rPr lang="ru-RU" sz="2000" dirty="0" err="1" smtClean="0"/>
              <a:t>body</a:t>
            </a:r>
            <a:r>
              <a:rPr lang="ru-RU" sz="2000" dirty="0" smtClean="0"/>
              <a:t>, </a:t>
            </a:r>
            <a:r>
              <a:rPr lang="ru-RU" sz="2000" dirty="0" err="1" smtClean="0"/>
              <a:t>the</a:t>
            </a:r>
            <a:r>
              <a:rPr lang="ru-RU" sz="2000" dirty="0" smtClean="0"/>
              <a:t> </a:t>
            </a:r>
            <a:r>
              <a:rPr lang="ru-RU" sz="2000" dirty="0" err="1" smtClean="0"/>
              <a:t>individual</a:t>
            </a:r>
            <a:r>
              <a:rPr lang="ru-RU" sz="2000" dirty="0" smtClean="0"/>
              <a:t> </a:t>
            </a:r>
            <a:r>
              <a:rPr lang="ru-RU" sz="2000" dirty="0" err="1" smtClean="0"/>
              <a:t>parts</a:t>
            </a:r>
            <a:r>
              <a:rPr lang="ru-RU" sz="2000" dirty="0" smtClean="0"/>
              <a:t> </a:t>
            </a:r>
            <a:r>
              <a:rPr lang="ru-RU" sz="2000" dirty="0" err="1" smtClean="0"/>
              <a:t>are</a:t>
            </a:r>
            <a:r>
              <a:rPr lang="ru-RU" sz="2000" dirty="0" smtClean="0"/>
              <a:t> </a:t>
            </a:r>
            <a:r>
              <a:rPr lang="ru-RU" sz="2000" dirty="0" err="1" smtClean="0"/>
              <a:t>in</a:t>
            </a:r>
            <a:r>
              <a:rPr lang="ru-RU" sz="2000" dirty="0" smtClean="0"/>
              <a:t> </a:t>
            </a:r>
            <a:r>
              <a:rPr lang="ru-RU" sz="2000" dirty="0" err="1" smtClean="0"/>
              <a:t>harmony</a:t>
            </a:r>
            <a:r>
              <a:rPr lang="ru-RU" sz="2000" dirty="0" smtClean="0"/>
              <a:t> </a:t>
            </a:r>
            <a:r>
              <a:rPr lang="ru-RU" sz="2000" dirty="0" err="1" smtClean="0"/>
              <a:t>with</a:t>
            </a:r>
            <a:r>
              <a:rPr lang="ru-RU" sz="2000" dirty="0" smtClean="0"/>
              <a:t> </a:t>
            </a:r>
            <a:r>
              <a:rPr lang="ru-RU" sz="2000" dirty="0" err="1" smtClean="0"/>
              <a:t>each</a:t>
            </a:r>
            <a:r>
              <a:rPr lang="ru-RU" sz="2000" dirty="0" smtClean="0"/>
              <a:t> </a:t>
            </a:r>
            <a:r>
              <a:rPr lang="ru-RU" sz="2000" dirty="0" err="1" smtClean="0"/>
              <a:t>other</a:t>
            </a:r>
            <a:r>
              <a:rPr lang="ru-RU" sz="2000" dirty="0" smtClean="0"/>
              <a:t>. </a:t>
            </a:r>
          </a:p>
          <a:p>
            <a:r>
              <a:rPr lang="ru-RU" sz="2000" dirty="0" err="1" smtClean="0"/>
              <a:t>It</a:t>
            </a:r>
            <a:r>
              <a:rPr lang="ru-RU" sz="2000" dirty="0" smtClean="0"/>
              <a:t> </a:t>
            </a:r>
            <a:r>
              <a:rPr lang="ru-RU" sz="2000" dirty="0" err="1" smtClean="0"/>
              <a:t>is</a:t>
            </a:r>
            <a:r>
              <a:rPr lang="ru-RU" sz="2000" dirty="0" smtClean="0"/>
              <a:t> </a:t>
            </a:r>
            <a:r>
              <a:rPr lang="ru-RU" sz="2000" dirty="0" err="1" smtClean="0"/>
              <a:t>the</a:t>
            </a:r>
            <a:r>
              <a:rPr lang="ru-RU" sz="2000" dirty="0" smtClean="0"/>
              <a:t> </a:t>
            </a:r>
            <a:r>
              <a:rPr lang="ru-RU" sz="2000" dirty="0" err="1" smtClean="0"/>
              <a:t>same</a:t>
            </a:r>
            <a:r>
              <a:rPr lang="ru-RU" sz="2000" dirty="0" smtClean="0"/>
              <a:t> </a:t>
            </a:r>
            <a:r>
              <a:rPr lang="ru-RU" sz="2000" dirty="0" err="1" smtClean="0"/>
              <a:t>in</a:t>
            </a:r>
            <a:r>
              <a:rPr lang="ru-RU" sz="2000" dirty="0" smtClean="0"/>
              <a:t> </a:t>
            </a:r>
            <a:r>
              <a:rPr lang="ru-RU" sz="2000" dirty="0" err="1" smtClean="0"/>
              <a:t>society</a:t>
            </a:r>
            <a:r>
              <a:rPr lang="ru-RU" sz="2000" dirty="0" smtClean="0"/>
              <a:t> — </a:t>
            </a:r>
            <a:r>
              <a:rPr lang="ru-RU" sz="2000" dirty="0" err="1" smtClean="0"/>
              <a:t>the</a:t>
            </a:r>
            <a:r>
              <a:rPr lang="ru-RU" sz="2000" dirty="0" smtClean="0"/>
              <a:t> </a:t>
            </a:r>
            <a:r>
              <a:rPr lang="ru-RU" sz="2000" dirty="0" err="1" smtClean="0"/>
              <a:t>pursuit</a:t>
            </a:r>
            <a:r>
              <a:rPr lang="ru-RU" sz="2000" dirty="0" smtClean="0"/>
              <a:t> </a:t>
            </a:r>
            <a:r>
              <a:rPr lang="ru-RU" sz="2000" dirty="0" err="1" smtClean="0"/>
              <a:t>of</a:t>
            </a:r>
            <a:r>
              <a:rPr lang="ru-RU" sz="2000" dirty="0" smtClean="0"/>
              <a:t> </a:t>
            </a:r>
            <a:r>
              <a:rPr lang="ru-RU" sz="2000" dirty="0" err="1" smtClean="0"/>
              <a:t>individual</a:t>
            </a:r>
            <a:r>
              <a:rPr lang="ru-RU" sz="2000" dirty="0" smtClean="0"/>
              <a:t> </a:t>
            </a:r>
            <a:r>
              <a:rPr lang="ru-RU" sz="2000" dirty="0" err="1" smtClean="0"/>
              <a:t>interests</a:t>
            </a:r>
            <a:r>
              <a:rPr lang="ru-RU" sz="2000" dirty="0" smtClean="0"/>
              <a:t> </a:t>
            </a:r>
            <a:r>
              <a:rPr lang="ru-RU" sz="2000" dirty="0" err="1" smtClean="0"/>
              <a:t>should</a:t>
            </a:r>
            <a:r>
              <a:rPr lang="ru-RU" sz="2000" dirty="0" smtClean="0"/>
              <a:t> </a:t>
            </a:r>
            <a:r>
              <a:rPr lang="ru-RU" sz="2000" dirty="0" err="1" smtClean="0"/>
              <a:t>occupy</a:t>
            </a:r>
            <a:r>
              <a:rPr lang="ru-RU" sz="2000" dirty="0" smtClean="0"/>
              <a:t> a </a:t>
            </a:r>
            <a:r>
              <a:rPr lang="ru-RU" sz="2000" dirty="0" err="1" smtClean="0"/>
              <a:t>subordinate</a:t>
            </a:r>
            <a:r>
              <a:rPr lang="ru-RU" sz="2000" dirty="0" smtClean="0"/>
              <a:t> </a:t>
            </a:r>
            <a:r>
              <a:rPr lang="ru-RU" sz="2000" dirty="0" err="1" smtClean="0"/>
              <a:t>position</a:t>
            </a:r>
            <a:r>
              <a:rPr lang="ru-RU" sz="2000" dirty="0" smtClean="0"/>
              <a:t> </a:t>
            </a:r>
            <a:r>
              <a:rPr lang="ru-RU" sz="2000" dirty="0" err="1" smtClean="0"/>
              <a:t>in</a:t>
            </a:r>
            <a:r>
              <a:rPr lang="ru-RU" sz="2000" dirty="0" smtClean="0"/>
              <a:t> </a:t>
            </a:r>
            <a:r>
              <a:rPr lang="ru-RU" sz="2000" dirty="0" err="1" smtClean="0"/>
              <a:t>relation</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harmonization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community</a:t>
            </a:r>
            <a:r>
              <a:rPr lang="ru-RU" sz="2000" dirty="0" smtClean="0"/>
              <a:t>. </a:t>
            </a:r>
            <a:r>
              <a:rPr lang="ru-RU" sz="2000" dirty="0" err="1" smtClean="0"/>
              <a:t>Individualism</a:t>
            </a:r>
            <a:r>
              <a:rPr lang="ru-RU" sz="2000" dirty="0" smtClean="0"/>
              <a:t> </a:t>
            </a:r>
            <a:r>
              <a:rPr lang="ru-RU" sz="2000" dirty="0" err="1" smtClean="0"/>
              <a:t>was</a:t>
            </a:r>
            <a:r>
              <a:rPr lang="ru-RU" sz="2000" dirty="0" smtClean="0"/>
              <a:t> </a:t>
            </a:r>
            <a:r>
              <a:rPr lang="ru-RU" sz="2000" dirty="0" err="1" smtClean="0"/>
              <a:t>declared</a:t>
            </a:r>
            <a:r>
              <a:rPr lang="ru-RU" sz="2000" dirty="0" smtClean="0"/>
              <a:t> </a:t>
            </a:r>
            <a:r>
              <a:rPr lang="ru-RU" sz="2000" dirty="0" err="1" smtClean="0"/>
              <a:t>by</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to</a:t>
            </a:r>
            <a:r>
              <a:rPr lang="ru-RU" sz="2000" dirty="0" smtClean="0"/>
              <a:t> </a:t>
            </a:r>
            <a:r>
              <a:rPr lang="ru-RU" sz="2000" dirty="0" err="1" smtClean="0"/>
              <a:t>be</a:t>
            </a:r>
            <a:r>
              <a:rPr lang="ru-RU" sz="2000" dirty="0" smtClean="0"/>
              <a:t> </a:t>
            </a:r>
            <a:r>
              <a:rPr lang="ru-RU" sz="2000" dirty="0" err="1" smtClean="0"/>
              <a:t>selfish</a:t>
            </a:r>
            <a:r>
              <a:rPr lang="ru-RU" sz="2000" dirty="0" smtClean="0"/>
              <a:t> </a:t>
            </a:r>
            <a:r>
              <a:rPr lang="ru-RU" sz="2000" dirty="0" err="1" smtClean="0"/>
              <a:t>selfishness</a:t>
            </a:r>
            <a:r>
              <a:rPr lang="ru-RU" sz="2000" dirty="0" smtClean="0"/>
              <a:t>. </a:t>
            </a:r>
          </a:p>
          <a:p>
            <a:r>
              <a:rPr lang="ru-RU" sz="2000" dirty="0" err="1" smtClean="0"/>
              <a:t>He</a:t>
            </a:r>
            <a:r>
              <a:rPr lang="ru-RU" sz="2000" dirty="0" smtClean="0"/>
              <a:t> </a:t>
            </a:r>
            <a:r>
              <a:rPr lang="ru-RU" sz="2000" dirty="0" err="1" smtClean="0"/>
              <a:t>argued</a:t>
            </a:r>
            <a:r>
              <a:rPr lang="ru-RU" sz="2000" dirty="0" smtClean="0"/>
              <a:t> </a:t>
            </a:r>
            <a:r>
              <a:rPr lang="ru-RU" sz="2000" dirty="0" err="1" smtClean="0"/>
              <a:t>that</a:t>
            </a:r>
            <a:r>
              <a:rPr lang="ru-RU" sz="2000" dirty="0" smtClean="0"/>
              <a:t> </a:t>
            </a:r>
            <a:r>
              <a:rPr lang="ru-RU" sz="2000" dirty="0" err="1" smtClean="0"/>
              <a:t>individuals</a:t>
            </a:r>
            <a:r>
              <a:rPr lang="ru-RU" sz="2000" dirty="0" smtClean="0"/>
              <a:t> </a:t>
            </a:r>
            <a:r>
              <a:rPr lang="ru-RU" sz="2000" dirty="0" err="1" smtClean="0"/>
              <a:t>should</a:t>
            </a:r>
            <a:r>
              <a:rPr lang="ru-RU" sz="2000" dirty="0" smtClean="0"/>
              <a:t> </a:t>
            </a:r>
            <a:r>
              <a:rPr lang="ru-RU" sz="2000" dirty="0" err="1" smtClean="0"/>
              <a:t>not</a:t>
            </a:r>
            <a:r>
              <a:rPr lang="ru-RU" sz="2000" dirty="0" smtClean="0"/>
              <a:t> </a:t>
            </a:r>
            <a:r>
              <a:rPr lang="ru-RU" sz="2000" dirty="0" err="1" smtClean="0"/>
              <a:t>have</a:t>
            </a:r>
            <a:r>
              <a:rPr lang="ru-RU" sz="2000" dirty="0" smtClean="0"/>
              <a:t> </a:t>
            </a:r>
            <a:r>
              <a:rPr lang="ru-RU" sz="2000" dirty="0" err="1" smtClean="0"/>
              <a:t>any</a:t>
            </a:r>
            <a:r>
              <a:rPr lang="ru-RU" sz="2000" dirty="0" smtClean="0"/>
              <a:t> </a:t>
            </a:r>
            <a:r>
              <a:rPr lang="ru-RU" sz="2000" dirty="0" err="1" smtClean="0"/>
              <a:t>divergent</a:t>
            </a:r>
            <a:r>
              <a:rPr lang="ru-RU" sz="2000" dirty="0" smtClean="0"/>
              <a:t> </a:t>
            </a:r>
            <a:r>
              <a:rPr lang="ru-RU" sz="2000" dirty="0" err="1" smtClean="0"/>
              <a:t>or</a:t>
            </a:r>
            <a:r>
              <a:rPr lang="ru-RU" sz="2000" dirty="0" smtClean="0"/>
              <a:t> </a:t>
            </a:r>
            <a:r>
              <a:rPr lang="ru-RU" sz="2000" dirty="0" err="1" smtClean="0"/>
              <a:t>antagonistic</a:t>
            </a:r>
            <a:r>
              <a:rPr lang="ru-RU" sz="2000" dirty="0" smtClean="0"/>
              <a:t> </a:t>
            </a:r>
            <a:r>
              <a:rPr lang="ru-RU" sz="2000" dirty="0" err="1" smtClean="0"/>
              <a:t>interests</a:t>
            </a:r>
            <a:r>
              <a:rPr lang="ru-RU" sz="2000" dirty="0" smtClean="0"/>
              <a:t> </a:t>
            </a:r>
            <a:r>
              <a:rPr lang="ru-RU" sz="2000" dirty="0" err="1" smtClean="0"/>
              <a:t>separating</a:t>
            </a:r>
            <a:r>
              <a:rPr lang="ru-RU" sz="2000" dirty="0" smtClean="0"/>
              <a:t> </a:t>
            </a:r>
            <a:r>
              <a:rPr lang="ru-RU" sz="2000" dirty="0" err="1" smtClean="0"/>
              <a:t>them</a:t>
            </a:r>
            <a:r>
              <a:rPr lang="ru-RU" sz="2000" dirty="0" smtClean="0"/>
              <a:t>. </a:t>
            </a:r>
            <a:r>
              <a:rPr lang="ru-RU" sz="2000" dirty="0" err="1" smtClean="0"/>
              <a:t>The</a:t>
            </a:r>
            <a:r>
              <a:rPr lang="ru-RU" sz="2000" dirty="0" smtClean="0"/>
              <a:t> </a:t>
            </a:r>
            <a:r>
              <a:rPr lang="ru-RU" sz="2000" dirty="0" err="1" smtClean="0"/>
              <a:t>working</a:t>
            </a:r>
            <a:r>
              <a:rPr lang="ru-RU" sz="2000" dirty="0" smtClean="0"/>
              <a:t> </a:t>
            </a:r>
            <a:r>
              <a:rPr lang="ru-RU" sz="2000" dirty="0" err="1" smtClean="0"/>
              <a:t>class</a:t>
            </a:r>
            <a:r>
              <a:rPr lang="ru-RU" sz="2000" dirty="0" smtClean="0"/>
              <a:t>, </a:t>
            </a:r>
            <a:r>
              <a:rPr lang="ru-RU" sz="2000" dirty="0" err="1" smtClean="0"/>
              <a:t>peasants</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working</a:t>
            </a:r>
            <a:r>
              <a:rPr lang="ru-RU" sz="2000" dirty="0" smtClean="0"/>
              <a:t> </a:t>
            </a:r>
            <a:r>
              <a:rPr lang="ru-RU" sz="2000" dirty="0" err="1" smtClean="0"/>
              <a:t>intelligentsia</a:t>
            </a:r>
            <a:r>
              <a:rPr lang="ru-RU" sz="2000" dirty="0" smtClean="0"/>
              <a:t> </a:t>
            </a:r>
            <a:r>
              <a:rPr lang="ru-RU" sz="2000" dirty="0" err="1" smtClean="0"/>
              <a:t>must</a:t>
            </a:r>
            <a:r>
              <a:rPr lang="ru-RU" sz="2000" dirty="0" smtClean="0"/>
              <a:t> </a:t>
            </a:r>
            <a:r>
              <a:rPr lang="ru-RU" sz="2000" dirty="0" err="1" smtClean="0"/>
              <a:t>act</a:t>
            </a:r>
            <a:r>
              <a:rPr lang="ru-RU" sz="2000" dirty="0" smtClean="0"/>
              <a:t> </a:t>
            </a:r>
            <a:r>
              <a:rPr lang="ru-RU" sz="2000" dirty="0" err="1" smtClean="0"/>
              <a:t>harmoniously</a:t>
            </a:r>
            <a:r>
              <a:rPr lang="ru-RU" sz="2000" dirty="0" smtClean="0"/>
              <a:t> — </a:t>
            </a:r>
            <a:r>
              <a:rPr lang="ru-RU" sz="2000" dirty="0" err="1" smtClean="0"/>
              <a:t>function</a:t>
            </a:r>
            <a:r>
              <a:rPr lang="ru-RU" sz="2000" dirty="0" smtClean="0"/>
              <a:t> </a:t>
            </a:r>
            <a:r>
              <a:rPr lang="ru-RU" sz="2000" dirty="0" err="1" smtClean="0"/>
              <a:t>as</a:t>
            </a:r>
            <a:r>
              <a:rPr lang="ru-RU" sz="2000" dirty="0" smtClean="0"/>
              <a:t> </a:t>
            </a:r>
            <a:r>
              <a:rPr lang="ru-RU" sz="2000" dirty="0" err="1" smtClean="0"/>
              <a:t>one</a:t>
            </a:r>
            <a:r>
              <a:rPr lang="ru-RU" sz="2000" dirty="0" smtClean="0"/>
              <a:t> </a:t>
            </a:r>
            <a:r>
              <a:rPr lang="ru-RU" sz="2000" dirty="0" err="1" smtClean="0"/>
              <a:t>person</a:t>
            </a:r>
            <a:r>
              <a:rPr lang="ru-RU" sz="2000" dirty="0" smtClean="0"/>
              <a:t> — </a:t>
            </a:r>
            <a:r>
              <a:rPr lang="ru-RU" sz="2000" dirty="0" err="1" smtClean="0"/>
              <a:t>united</a:t>
            </a:r>
            <a:r>
              <a:rPr lang="ru-RU" sz="2000" dirty="0" smtClean="0"/>
              <a:t> </a:t>
            </a:r>
            <a:r>
              <a:rPr lang="ru-RU" sz="2000" dirty="0" err="1" smtClean="0"/>
              <a:t>by</a:t>
            </a:r>
            <a:r>
              <a:rPr lang="ru-RU" sz="2000" dirty="0" smtClean="0"/>
              <a:t> </a:t>
            </a:r>
            <a:r>
              <a:rPr lang="ru-RU" sz="2000" dirty="0" err="1" smtClean="0"/>
              <a:t>the</a:t>
            </a:r>
            <a:r>
              <a:rPr lang="ru-RU" sz="2000" dirty="0" smtClean="0"/>
              <a:t> </a:t>
            </a:r>
            <a:r>
              <a:rPr lang="ru-RU" sz="2000" dirty="0" err="1" smtClean="0"/>
              <a:t>common</a:t>
            </a:r>
            <a:r>
              <a:rPr lang="ru-RU" sz="2000" dirty="0" smtClean="0"/>
              <a:t> </a:t>
            </a:r>
            <a:r>
              <a:rPr lang="ru-RU" sz="2000" dirty="0" err="1" smtClean="0"/>
              <a:t>task</a:t>
            </a:r>
            <a:r>
              <a:rPr lang="ru-RU" sz="2000" dirty="0" smtClean="0"/>
              <a:t> </a:t>
            </a:r>
            <a:r>
              <a:rPr lang="ru-RU" sz="2000" dirty="0" err="1" smtClean="0"/>
              <a:t>of</a:t>
            </a:r>
            <a:r>
              <a:rPr lang="ru-RU" sz="2000" dirty="0" smtClean="0"/>
              <a:t> </a:t>
            </a:r>
            <a:r>
              <a:rPr lang="ru-RU" sz="2000" dirty="0" err="1" smtClean="0"/>
              <a:t>implementing</a:t>
            </a:r>
            <a:r>
              <a:rPr lang="ru-RU" sz="2000" dirty="0" smtClean="0"/>
              <a:t> </a:t>
            </a:r>
            <a:r>
              <a:rPr lang="ru-RU" sz="2000" dirty="0" err="1" smtClean="0"/>
              <a:t>the</a:t>
            </a:r>
            <a:r>
              <a:rPr lang="ru-RU" sz="2000" dirty="0" smtClean="0"/>
              <a:t> </a:t>
            </a:r>
            <a:r>
              <a:rPr lang="ru-RU" sz="2000" dirty="0" err="1" smtClean="0"/>
              <a:t>revolutionary</a:t>
            </a:r>
            <a:r>
              <a:rPr lang="ru-RU" sz="2000" dirty="0" smtClean="0"/>
              <a:t> </a:t>
            </a:r>
            <a:r>
              <a:rPr lang="ru-RU" sz="2000" dirty="0" err="1" smtClean="0"/>
              <a:t>plans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party</a:t>
            </a:r>
            <a:r>
              <a:rPr lang="ru-RU" sz="2000" dirty="0" smtClean="0"/>
              <a:t>.</a:t>
            </a:r>
            <a:endParaRPr lang="ru-RU" sz="2000" dirty="0"/>
          </a:p>
        </p:txBody>
      </p:sp>
    </p:spTree>
    <p:extLst>
      <p:ext uri="{BB962C8B-B14F-4D97-AF65-F5344CB8AC3E}">
        <p14:creationId xmlns:p14="http://schemas.microsoft.com/office/powerpoint/2010/main" val="1671456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533400"/>
            <a:ext cx="8686800" cy="5632311"/>
          </a:xfrm>
          <a:prstGeom prst="rect">
            <a:avLst/>
          </a:prstGeom>
        </p:spPr>
        <p:txBody>
          <a:bodyPr wrap="square">
            <a:spAutoFit/>
          </a:bodyPr>
          <a:lstStyle/>
          <a:p>
            <a:r>
              <a:rPr lang="ru-RU" sz="2000" dirty="0" err="1" smtClean="0"/>
              <a:t>The</a:t>
            </a:r>
            <a:r>
              <a:rPr lang="ru-RU" sz="2000" dirty="0" smtClean="0"/>
              <a:t> </a:t>
            </a:r>
            <a:r>
              <a:rPr lang="ru-RU" sz="2000" dirty="0" err="1" smtClean="0"/>
              <a:t>basis</a:t>
            </a:r>
            <a:r>
              <a:rPr lang="ru-RU" sz="2000" dirty="0" smtClean="0"/>
              <a:t> </a:t>
            </a:r>
            <a:r>
              <a:rPr lang="ru-RU" sz="2000" dirty="0" err="1" smtClean="0"/>
              <a:t>of</a:t>
            </a:r>
            <a:r>
              <a:rPr lang="ru-RU" sz="2000" dirty="0" smtClean="0"/>
              <a:t> </a:t>
            </a:r>
            <a:r>
              <a:rPr lang="ru-RU" sz="2000" dirty="0" err="1" smtClean="0"/>
              <a:t>political</a:t>
            </a:r>
            <a:r>
              <a:rPr lang="ru-RU" sz="2000" dirty="0" smtClean="0"/>
              <a:t> </a:t>
            </a:r>
            <a:r>
              <a:rPr lang="ru-RU" sz="2000" dirty="0" err="1" smtClean="0"/>
              <a:t>legitimacy</a:t>
            </a:r>
            <a:r>
              <a:rPr lang="ru-RU" sz="2000" dirty="0" smtClean="0"/>
              <a:t> </a:t>
            </a:r>
            <a:r>
              <a:rPr lang="ru-RU" sz="2000" dirty="0" err="1" smtClean="0"/>
              <a:t>was</a:t>
            </a:r>
            <a:r>
              <a:rPr lang="ru-RU" sz="2000" dirty="0" smtClean="0"/>
              <a:t> </a:t>
            </a:r>
            <a:r>
              <a:rPr lang="ru-RU" sz="2000" dirty="0" err="1" smtClean="0"/>
              <a:t>the</a:t>
            </a:r>
            <a:r>
              <a:rPr lang="ru-RU" sz="2000" dirty="0" smtClean="0"/>
              <a:t> </a:t>
            </a:r>
            <a:r>
              <a:rPr lang="ru-RU" sz="2000" dirty="0" err="1" smtClean="0"/>
              <a:t>fusion</a:t>
            </a:r>
            <a:r>
              <a:rPr lang="ru-RU" sz="2000" dirty="0" smtClean="0"/>
              <a:t> </a:t>
            </a:r>
            <a:r>
              <a:rPr lang="ru-RU" sz="2000" dirty="0" err="1" smtClean="0"/>
              <a:t>of</a:t>
            </a:r>
            <a:r>
              <a:rPr lang="ru-RU" sz="2000" dirty="0" smtClean="0"/>
              <a:t> </a:t>
            </a:r>
            <a:r>
              <a:rPr lang="ru-RU" sz="2000" dirty="0" err="1" smtClean="0"/>
              <a:t>spiritual</a:t>
            </a:r>
            <a:r>
              <a:rPr lang="ru-RU" sz="2000" dirty="0" smtClean="0"/>
              <a:t> </a:t>
            </a:r>
            <a:r>
              <a:rPr lang="ru-RU" sz="2000" dirty="0" err="1" smtClean="0"/>
              <a:t>and</a:t>
            </a:r>
            <a:r>
              <a:rPr lang="ru-RU" sz="2000" dirty="0" smtClean="0"/>
              <a:t> </a:t>
            </a:r>
            <a:r>
              <a:rPr lang="ru-RU" sz="2000" dirty="0" err="1" smtClean="0"/>
              <a:t>moral</a:t>
            </a:r>
            <a:r>
              <a:rPr lang="ru-RU" sz="2000" dirty="0" smtClean="0"/>
              <a:t> </a:t>
            </a:r>
            <a:r>
              <a:rPr lang="ru-RU" sz="2000" dirty="0" err="1" smtClean="0"/>
              <a:t>values</a:t>
            </a:r>
            <a:r>
              <a:rPr lang="ru-RU" sz="2000" dirty="0" smtClean="0"/>
              <a:t> </a:t>
            </a:r>
            <a:r>
              <a:rPr lang="ru-RU" sz="2000" dirty="0" err="1" smtClean="0"/>
              <a:t>with</a:t>
            </a:r>
            <a:r>
              <a:rPr lang="ru-RU" sz="2000" dirty="0" smtClean="0"/>
              <a:t> </a:t>
            </a:r>
            <a:r>
              <a:rPr lang="ru-RU" sz="2000" dirty="0" err="1" smtClean="0"/>
              <a:t>material</a:t>
            </a:r>
            <a:r>
              <a:rPr lang="ru-RU" sz="2000" dirty="0" smtClean="0"/>
              <a:t> </a:t>
            </a:r>
            <a:r>
              <a:rPr lang="ru-RU" sz="2000" dirty="0" err="1" smtClean="0"/>
              <a:t>interests</a:t>
            </a:r>
            <a:r>
              <a:rPr lang="ru-RU" sz="2000" dirty="0" smtClean="0"/>
              <a:t>. </a:t>
            </a:r>
            <a:r>
              <a:rPr lang="ru-RU" sz="2000" dirty="0" err="1" smtClean="0"/>
              <a:t>Socialist</a:t>
            </a:r>
            <a:r>
              <a:rPr lang="ru-RU" sz="2000" dirty="0" smtClean="0"/>
              <a:t> </a:t>
            </a:r>
            <a:r>
              <a:rPr lang="ru-RU" sz="2000" dirty="0" err="1" smtClean="0"/>
              <a:t>construction</a:t>
            </a:r>
            <a:r>
              <a:rPr lang="ru-RU" sz="2000" dirty="0" smtClean="0"/>
              <a:t> </a:t>
            </a:r>
            <a:r>
              <a:rPr lang="ru-RU" sz="2000" dirty="0" err="1" smtClean="0"/>
              <a:t>was</a:t>
            </a:r>
            <a:r>
              <a:rPr lang="ru-RU" sz="2000" dirty="0" smtClean="0"/>
              <a:t> </a:t>
            </a:r>
            <a:r>
              <a:rPr lang="ru-RU" sz="2000" dirty="0" err="1" smtClean="0"/>
              <a:t>considered</a:t>
            </a:r>
            <a:r>
              <a:rPr lang="ru-RU" sz="2000" dirty="0" smtClean="0"/>
              <a:t> a "</a:t>
            </a:r>
            <a:r>
              <a:rPr lang="ru-RU" sz="2000" dirty="0" err="1" smtClean="0"/>
              <a:t>sacred</a:t>
            </a:r>
            <a:r>
              <a:rPr lang="ru-RU" sz="2000" dirty="0" smtClean="0"/>
              <a:t> </a:t>
            </a:r>
            <a:r>
              <a:rPr lang="ru-RU" sz="2000" dirty="0" err="1" smtClean="0"/>
              <a:t>act</a:t>
            </a:r>
            <a:r>
              <a:rPr lang="ru-RU" sz="2000" dirty="0" smtClean="0"/>
              <a:t>." </a:t>
            </a:r>
            <a:r>
              <a:rPr lang="ru-RU" sz="2000" dirty="0" err="1" smtClean="0"/>
              <a:t>Political</a:t>
            </a:r>
            <a:r>
              <a:rPr lang="ru-RU" sz="2000" dirty="0" smtClean="0"/>
              <a:t> </a:t>
            </a:r>
            <a:r>
              <a:rPr lang="ru-RU" sz="2000" dirty="0" err="1" smtClean="0"/>
              <a:t>figures</a:t>
            </a:r>
            <a:r>
              <a:rPr lang="ru-RU" sz="2000" dirty="0" smtClean="0"/>
              <a:t> </a:t>
            </a:r>
            <a:r>
              <a:rPr lang="ru-RU" sz="2000" dirty="0" err="1" smtClean="0"/>
              <a:t>glorified</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Deliverer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Nation</a:t>
            </a:r>
            <a:r>
              <a:rPr lang="ru-RU" sz="2000" dirty="0" smtClean="0"/>
              <a:t>" </a:t>
            </a:r>
            <a:r>
              <a:rPr lang="ru-RU" sz="2000" dirty="0" err="1" smtClean="0"/>
              <a:t>from</a:t>
            </a:r>
            <a:r>
              <a:rPr lang="ru-RU" sz="2000" dirty="0" smtClean="0"/>
              <a:t> </a:t>
            </a:r>
            <a:r>
              <a:rPr lang="ru-RU" sz="2000" dirty="0" err="1" smtClean="0"/>
              <a:t>Japanese</a:t>
            </a:r>
            <a:r>
              <a:rPr lang="ru-RU" sz="2000" dirty="0" smtClean="0"/>
              <a:t> </a:t>
            </a:r>
            <a:r>
              <a:rPr lang="ru-RU" sz="2000" dirty="0" err="1" smtClean="0"/>
              <a:t>and</a:t>
            </a:r>
            <a:r>
              <a:rPr lang="ru-RU" sz="2000" dirty="0" smtClean="0"/>
              <a:t> </a:t>
            </a:r>
            <a:r>
              <a:rPr lang="ru-RU" sz="2000" dirty="0" err="1" smtClean="0"/>
              <a:t>American</a:t>
            </a:r>
            <a:r>
              <a:rPr lang="ru-RU" sz="2000" dirty="0" smtClean="0"/>
              <a:t> </a:t>
            </a:r>
            <a:r>
              <a:rPr lang="ru-RU" sz="2000" dirty="0" err="1" smtClean="0"/>
              <a:t>imperialism</a:t>
            </a:r>
            <a:r>
              <a:rPr lang="ru-RU" sz="2000" dirty="0" smtClean="0"/>
              <a:t>. </a:t>
            </a:r>
          </a:p>
          <a:p>
            <a:r>
              <a:rPr lang="ru-RU" sz="2000" dirty="0" err="1" smtClean="0"/>
              <a:t>By</a:t>
            </a:r>
            <a:r>
              <a:rPr lang="ru-RU" sz="2000" dirty="0" smtClean="0"/>
              <a:t> </a:t>
            </a:r>
            <a:r>
              <a:rPr lang="ru-RU" sz="2000" dirty="0" err="1" smtClean="0"/>
              <a:t>obeying</a:t>
            </a:r>
            <a:r>
              <a:rPr lang="ru-RU" sz="2000" dirty="0" smtClean="0"/>
              <a:t> </a:t>
            </a:r>
            <a:r>
              <a:rPr lang="ru-RU" sz="2000" dirty="0" err="1" smtClean="0"/>
              <a:t>the</a:t>
            </a:r>
            <a:r>
              <a:rPr lang="ru-RU" sz="2000" dirty="0" smtClean="0"/>
              <a:t> </a:t>
            </a:r>
            <a:r>
              <a:rPr lang="ru-RU" sz="2000" dirty="0" err="1" smtClean="0"/>
              <a:t>Great</a:t>
            </a:r>
            <a:r>
              <a:rPr lang="ru-RU" sz="2000" dirty="0" smtClean="0"/>
              <a:t> </a:t>
            </a:r>
            <a:r>
              <a:rPr lang="ru-RU" sz="2000" dirty="0" err="1" smtClean="0"/>
              <a:t>Leader</a:t>
            </a:r>
            <a:r>
              <a:rPr lang="ru-RU" sz="2000" dirty="0" smtClean="0"/>
              <a:t>, </a:t>
            </a:r>
            <a:r>
              <a:rPr lang="ru-RU" sz="2000" dirty="0" err="1" smtClean="0"/>
              <a:t>people</a:t>
            </a:r>
            <a:r>
              <a:rPr lang="ru-RU" sz="2000" dirty="0" smtClean="0"/>
              <a:t> "</a:t>
            </a:r>
            <a:r>
              <a:rPr lang="ru-RU" sz="2000" dirty="0" err="1" smtClean="0"/>
              <a:t>earned</a:t>
            </a:r>
            <a:r>
              <a:rPr lang="ru-RU" sz="2000" dirty="0" smtClean="0"/>
              <a:t>" </a:t>
            </a:r>
            <a:r>
              <a:rPr lang="ru-RU" sz="2000" dirty="0" err="1" smtClean="0"/>
              <a:t>eternal</a:t>
            </a:r>
            <a:r>
              <a:rPr lang="ru-RU" sz="2000" dirty="0" smtClean="0"/>
              <a:t> </a:t>
            </a:r>
            <a:r>
              <a:rPr lang="ru-RU" sz="2000" dirty="0" err="1" smtClean="0"/>
              <a:t>life</a:t>
            </a:r>
            <a:r>
              <a:rPr lang="ru-RU" sz="2000" dirty="0" smtClean="0"/>
              <a:t> </a:t>
            </a:r>
            <a:r>
              <a:rPr lang="ru-RU" sz="2000" dirty="0" err="1" smtClean="0"/>
              <a:t>for</a:t>
            </a:r>
            <a:r>
              <a:rPr lang="ru-RU" sz="2000" dirty="0" smtClean="0"/>
              <a:t> </a:t>
            </a:r>
            <a:r>
              <a:rPr lang="ru-RU" sz="2000" dirty="0" err="1" smtClean="0"/>
              <a:t>themselves</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Song</a:t>
            </a:r>
            <a:r>
              <a:rPr lang="ru-RU" sz="2000" dirty="0" smtClean="0"/>
              <a:t> </a:t>
            </a:r>
            <a:r>
              <a:rPr lang="ru-RU" sz="2000" dirty="0" err="1" smtClean="0"/>
              <a:t>of</a:t>
            </a:r>
            <a:r>
              <a:rPr lang="ru-RU" sz="2000" dirty="0" smtClean="0"/>
              <a:t> </a:t>
            </a:r>
            <a:r>
              <a:rPr lang="ru-RU" sz="2000" dirty="0" err="1" smtClean="0"/>
              <a:t>Paradise</a:t>
            </a:r>
            <a:r>
              <a:rPr lang="ru-RU" sz="2000" dirty="0" smtClean="0"/>
              <a:t>, </a:t>
            </a:r>
            <a:r>
              <a:rPr lang="ru-RU" sz="2000" dirty="0" err="1" smtClean="0"/>
              <a:t>socialist</a:t>
            </a:r>
            <a:r>
              <a:rPr lang="ru-RU" sz="2000" dirty="0" smtClean="0"/>
              <a:t> </a:t>
            </a:r>
            <a:r>
              <a:rPr lang="ru-RU" sz="2000" dirty="0" err="1" smtClean="0"/>
              <a:t>Korea</a:t>
            </a:r>
            <a:r>
              <a:rPr lang="ru-RU" sz="2000" dirty="0" smtClean="0"/>
              <a:t> </a:t>
            </a:r>
            <a:r>
              <a:rPr lang="ru-RU" sz="2000" dirty="0" err="1" smtClean="0"/>
              <a:t>was</a:t>
            </a:r>
            <a:r>
              <a:rPr lang="ru-RU" sz="2000" dirty="0" smtClean="0"/>
              <a:t> </a:t>
            </a:r>
            <a:r>
              <a:rPr lang="ru-RU" sz="2000" dirty="0" err="1" smtClean="0"/>
              <a:t>called</a:t>
            </a:r>
            <a:r>
              <a:rPr lang="ru-RU" sz="2000" dirty="0" smtClean="0"/>
              <a:t> </a:t>
            </a:r>
            <a:r>
              <a:rPr lang="ru-RU" sz="2000" dirty="0" err="1" smtClean="0"/>
              <a:t>the</a:t>
            </a:r>
            <a:r>
              <a:rPr lang="ru-RU" sz="2000" dirty="0" smtClean="0"/>
              <a:t> </a:t>
            </a:r>
            <a:r>
              <a:rPr lang="ru-RU" sz="2000" dirty="0" err="1" smtClean="0"/>
              <a:t>greatest</a:t>
            </a:r>
            <a:r>
              <a:rPr lang="ru-RU" sz="2000" dirty="0" smtClean="0"/>
              <a:t> </a:t>
            </a:r>
            <a:r>
              <a:rPr lang="ru-RU" sz="2000" dirty="0" err="1" smtClean="0"/>
              <a:t>nation</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world</a:t>
            </a:r>
            <a:r>
              <a:rPr lang="ru-RU" sz="2000" dirty="0" smtClean="0"/>
              <a:t>, </a:t>
            </a:r>
            <a:r>
              <a:rPr lang="ru-RU" sz="2000" dirty="0" err="1" smtClean="0"/>
              <a:t>created</a:t>
            </a:r>
            <a:r>
              <a:rPr lang="ru-RU" sz="2000" dirty="0" smtClean="0"/>
              <a:t> </a:t>
            </a:r>
            <a:r>
              <a:rPr lang="ru-RU" sz="2000" dirty="0" err="1" smtClean="0"/>
              <a:t>by</a:t>
            </a:r>
            <a:r>
              <a:rPr lang="ru-RU" sz="2000" dirty="0" smtClean="0"/>
              <a:t> </a:t>
            </a:r>
            <a:r>
              <a:rPr lang="ru-RU" sz="2000" dirty="0" err="1" smtClean="0"/>
              <a:t>the</a:t>
            </a:r>
            <a:r>
              <a:rPr lang="ru-RU" sz="2000" dirty="0" smtClean="0"/>
              <a:t> </a:t>
            </a:r>
            <a:r>
              <a:rPr lang="ru-RU" sz="2000" dirty="0" err="1" smtClean="0"/>
              <a:t>Great</a:t>
            </a:r>
            <a:r>
              <a:rPr lang="ru-RU" sz="2000" dirty="0" smtClean="0"/>
              <a:t> </a:t>
            </a:r>
            <a:r>
              <a:rPr lang="ru-RU" sz="2000" dirty="0" err="1" smtClean="0"/>
              <a:t>Leader</a:t>
            </a:r>
            <a:r>
              <a:rPr lang="ru-RU" sz="2000" dirty="0" smtClean="0"/>
              <a:t> "</a:t>
            </a:r>
            <a:r>
              <a:rPr lang="ru-RU" sz="2000" dirty="0" err="1" smtClean="0"/>
              <a:t>paradise</a:t>
            </a:r>
            <a:r>
              <a:rPr lang="ru-RU" sz="2000" dirty="0" smtClean="0"/>
              <a:t> </a:t>
            </a:r>
            <a:r>
              <a:rPr lang="ru-RU" sz="2000" dirty="0" err="1" smtClean="0"/>
              <a:t>on</a:t>
            </a:r>
            <a:r>
              <a:rPr lang="ru-RU" sz="2000" dirty="0" smtClean="0"/>
              <a:t> </a:t>
            </a:r>
            <a:r>
              <a:rPr lang="ru-RU" sz="2000" dirty="0" err="1" smtClean="0"/>
              <a:t>earth</a:t>
            </a:r>
            <a:r>
              <a:rPr lang="ru-RU" sz="2000" dirty="0" smtClean="0"/>
              <a:t>". </a:t>
            </a:r>
            <a:r>
              <a:rPr lang="ru-RU" sz="2000" dirty="0" err="1" smtClean="0"/>
              <a:t>Government</a:t>
            </a:r>
            <a:r>
              <a:rPr lang="ru-RU" sz="2000" dirty="0" smtClean="0"/>
              <a:t> </a:t>
            </a:r>
            <a:r>
              <a:rPr lang="ru-RU" sz="2000" dirty="0" err="1" smtClean="0"/>
              <a:t>leaders</a:t>
            </a:r>
            <a:r>
              <a:rPr lang="ru-RU" sz="2000" dirty="0" smtClean="0"/>
              <a:t> </a:t>
            </a:r>
            <a:r>
              <a:rPr lang="ru-RU" sz="2000" dirty="0" err="1" smtClean="0"/>
              <a:t>sought</a:t>
            </a:r>
            <a:r>
              <a:rPr lang="ru-RU" sz="2000" dirty="0" smtClean="0"/>
              <a:t> </a:t>
            </a:r>
            <a:r>
              <a:rPr lang="ru-RU" sz="2000" dirty="0" err="1" smtClean="0"/>
              <a:t>the</a:t>
            </a:r>
            <a:r>
              <a:rPr lang="ru-RU" sz="2000" dirty="0" smtClean="0"/>
              <a:t> </a:t>
            </a:r>
            <a:r>
              <a:rPr lang="ru-RU" sz="2000" dirty="0" err="1" smtClean="0"/>
              <a:t>recognition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masses</a:t>
            </a:r>
            <a:r>
              <a:rPr lang="ru-RU" sz="2000" dirty="0" smtClean="0"/>
              <a:t> </a:t>
            </a:r>
            <a:r>
              <a:rPr lang="ru-RU" sz="2000" dirty="0" err="1" smtClean="0"/>
              <a:t>by</a:t>
            </a:r>
            <a:r>
              <a:rPr lang="ru-RU" sz="2000" dirty="0" smtClean="0"/>
              <a:t> </a:t>
            </a:r>
            <a:r>
              <a:rPr lang="ru-RU" sz="2000" dirty="0" err="1" smtClean="0"/>
              <a:t>distributing</a:t>
            </a:r>
            <a:r>
              <a:rPr lang="ru-RU" sz="2000" dirty="0" smtClean="0"/>
              <a:t> </a:t>
            </a:r>
            <a:r>
              <a:rPr lang="ru-RU" sz="2000" dirty="0" err="1" smtClean="0"/>
              <a:t>moral</a:t>
            </a:r>
            <a:r>
              <a:rPr lang="ru-RU" sz="2000" dirty="0" smtClean="0"/>
              <a:t> </a:t>
            </a:r>
            <a:r>
              <a:rPr lang="ru-RU" sz="2000" dirty="0" err="1" smtClean="0"/>
              <a:t>and</a:t>
            </a:r>
            <a:r>
              <a:rPr lang="ru-RU" sz="2000" dirty="0" smtClean="0"/>
              <a:t> </a:t>
            </a:r>
            <a:r>
              <a:rPr lang="ru-RU" sz="2000" dirty="0" err="1" smtClean="0"/>
              <a:t>material</a:t>
            </a:r>
            <a:r>
              <a:rPr lang="ru-RU" sz="2000" dirty="0" smtClean="0"/>
              <a:t> </a:t>
            </a:r>
            <a:r>
              <a:rPr lang="ru-RU" sz="2000" dirty="0" err="1" smtClean="0"/>
              <a:t>incentives</a:t>
            </a:r>
            <a:r>
              <a:rPr lang="ru-RU" sz="2000" dirty="0" smtClean="0"/>
              <a:t>. </a:t>
            </a:r>
          </a:p>
          <a:p>
            <a:r>
              <a:rPr lang="ru-RU" sz="2000" dirty="0" err="1" smtClean="0"/>
              <a:t>Those</a:t>
            </a:r>
            <a:r>
              <a:rPr lang="ru-RU" sz="2000" dirty="0" smtClean="0"/>
              <a:t> </a:t>
            </a:r>
            <a:r>
              <a:rPr lang="ru-RU" sz="2000" dirty="0" err="1" smtClean="0"/>
              <a:t>citizens</a:t>
            </a:r>
            <a:r>
              <a:rPr lang="ru-RU" sz="2000" dirty="0" smtClean="0"/>
              <a:t> </a:t>
            </a:r>
            <a:r>
              <a:rPr lang="ru-RU" sz="2000" dirty="0" err="1" smtClean="0"/>
              <a:t>who</a:t>
            </a:r>
            <a:r>
              <a:rPr lang="ru-RU" sz="2000" dirty="0" smtClean="0"/>
              <a:t> </a:t>
            </a:r>
            <a:r>
              <a:rPr lang="ru-RU" sz="2000" dirty="0" err="1" smtClean="0"/>
              <a:t>showed</a:t>
            </a:r>
            <a:r>
              <a:rPr lang="ru-RU" sz="2000" dirty="0" smtClean="0"/>
              <a:t> </a:t>
            </a:r>
            <a:r>
              <a:rPr lang="ru-RU" sz="2000" dirty="0" err="1" smtClean="0"/>
              <a:t>loyalty</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official</a:t>
            </a:r>
            <a:r>
              <a:rPr lang="ru-RU" sz="2000" dirty="0" smtClean="0"/>
              <a:t> </a:t>
            </a:r>
            <a:r>
              <a:rPr lang="ru-RU" sz="2000" dirty="0" err="1" smtClean="0"/>
              <a:t>regime</a:t>
            </a:r>
            <a:r>
              <a:rPr lang="ru-RU" sz="2000" dirty="0" smtClean="0"/>
              <a:t> </a:t>
            </a:r>
            <a:r>
              <a:rPr lang="ru-RU" sz="2000" dirty="0" err="1" smtClean="0"/>
              <a:t>and</a:t>
            </a:r>
            <a:r>
              <a:rPr lang="ru-RU" sz="2000" dirty="0" smtClean="0"/>
              <a:t> </a:t>
            </a:r>
            <a:r>
              <a:rPr lang="ru-RU" sz="2000" dirty="0" err="1" smtClean="0"/>
              <a:t>possessed</a:t>
            </a:r>
            <a:r>
              <a:rPr lang="ru-RU" sz="2000" dirty="0" smtClean="0"/>
              <a:t> </a:t>
            </a:r>
            <a:r>
              <a:rPr lang="ru-RU" sz="2000" dirty="0" err="1" smtClean="0"/>
              <a:t>the</a:t>
            </a:r>
            <a:r>
              <a:rPr lang="ru-RU" sz="2000" dirty="0" smtClean="0"/>
              <a:t> </a:t>
            </a:r>
            <a:r>
              <a:rPr lang="ru-RU" sz="2000" dirty="0" err="1" smtClean="0"/>
              <a:t>moral</a:t>
            </a:r>
            <a:r>
              <a:rPr lang="ru-RU" sz="2000" dirty="0" smtClean="0"/>
              <a:t> </a:t>
            </a:r>
            <a:r>
              <a:rPr lang="ru-RU" sz="2000" dirty="0" err="1" smtClean="0"/>
              <a:t>qualities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new</a:t>
            </a:r>
            <a:r>
              <a:rPr lang="ru-RU" sz="2000" dirty="0" smtClean="0"/>
              <a:t> </a:t>
            </a:r>
            <a:r>
              <a:rPr lang="ru-RU" sz="2000" dirty="0" err="1" smtClean="0"/>
              <a:t>socialist</a:t>
            </a:r>
            <a:r>
              <a:rPr lang="ru-RU" sz="2000" dirty="0" smtClean="0"/>
              <a:t> </a:t>
            </a:r>
            <a:r>
              <a:rPr lang="ru-RU" sz="2000" dirty="0" err="1" smtClean="0"/>
              <a:t>personality</a:t>
            </a:r>
            <a:r>
              <a:rPr lang="ru-RU" sz="2000" dirty="0" smtClean="0"/>
              <a:t>" — </a:t>
            </a:r>
            <a:r>
              <a:rPr lang="ru-RU" sz="2000" dirty="0" err="1" smtClean="0"/>
              <a:t>hard</a:t>
            </a:r>
            <a:r>
              <a:rPr lang="ru-RU" sz="2000" dirty="0" smtClean="0"/>
              <a:t> </a:t>
            </a:r>
            <a:r>
              <a:rPr lang="ru-RU" sz="2000" dirty="0" err="1" smtClean="0"/>
              <a:t>work</a:t>
            </a:r>
            <a:r>
              <a:rPr lang="ru-RU" sz="2000" dirty="0" smtClean="0"/>
              <a:t>, </a:t>
            </a:r>
            <a:r>
              <a:rPr lang="ru-RU" sz="2000" dirty="0" err="1" smtClean="0"/>
              <a:t>simplicity</a:t>
            </a:r>
            <a:r>
              <a:rPr lang="ru-RU" sz="2000" dirty="0" smtClean="0"/>
              <a:t>, </a:t>
            </a:r>
            <a:r>
              <a:rPr lang="ru-RU" sz="2000" dirty="0" err="1" smtClean="0"/>
              <a:t>self</a:t>
            </a:r>
            <a:r>
              <a:rPr lang="ru-RU" sz="2000" dirty="0" smtClean="0"/>
              <a:t>—</a:t>
            </a:r>
            <a:r>
              <a:rPr lang="ru-RU" sz="2000" dirty="0" err="1" smtClean="0"/>
              <a:t>restraint</a:t>
            </a:r>
            <a:r>
              <a:rPr lang="ru-RU" sz="2000" dirty="0" smtClean="0"/>
              <a:t>, </a:t>
            </a:r>
            <a:r>
              <a:rPr lang="ru-RU" sz="2000" dirty="0" err="1" smtClean="0"/>
              <a:t>discipline</a:t>
            </a:r>
            <a:r>
              <a:rPr lang="ru-RU" sz="2000" dirty="0" smtClean="0"/>
              <a:t> - </a:t>
            </a:r>
            <a:r>
              <a:rPr lang="ru-RU" sz="2000" dirty="0" err="1" smtClean="0"/>
              <a:t>were</a:t>
            </a:r>
            <a:r>
              <a:rPr lang="ru-RU" sz="2000" dirty="0" smtClean="0"/>
              <a:t> </a:t>
            </a:r>
            <a:r>
              <a:rPr lang="ru-RU" sz="2000" dirty="0" err="1" smtClean="0"/>
              <a:t>awarded</a:t>
            </a:r>
            <a:r>
              <a:rPr lang="ru-RU" sz="2000" dirty="0" smtClean="0"/>
              <a:t> </a:t>
            </a:r>
            <a:r>
              <a:rPr lang="ru-RU" sz="2000" dirty="0" err="1" smtClean="0"/>
              <a:t>honors</a:t>
            </a:r>
            <a:r>
              <a:rPr lang="ru-RU" sz="2000" dirty="0" smtClean="0"/>
              <a:t> </a:t>
            </a:r>
            <a:r>
              <a:rPr lang="ru-RU" sz="2000" dirty="0" err="1" smtClean="0"/>
              <a:t>such</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badge</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Hero</a:t>
            </a:r>
            <a:r>
              <a:rPr lang="ru-RU" sz="2000" dirty="0" smtClean="0"/>
              <a:t> </a:t>
            </a:r>
            <a:r>
              <a:rPr lang="ru-RU" sz="2000" dirty="0" err="1" smtClean="0"/>
              <a:t>of</a:t>
            </a:r>
            <a:r>
              <a:rPr lang="ru-RU" sz="2000" dirty="0" smtClean="0"/>
              <a:t> </a:t>
            </a:r>
            <a:r>
              <a:rPr lang="ru-RU" sz="2000" dirty="0" err="1" smtClean="0"/>
              <a:t>Labor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DPRK</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title</a:t>
            </a:r>
            <a:r>
              <a:rPr lang="ru-RU" sz="2000" dirty="0" smtClean="0"/>
              <a:t> </a:t>
            </a:r>
            <a:r>
              <a:rPr lang="ru-RU" sz="2000" dirty="0" err="1" smtClean="0"/>
              <a:t>of</a:t>
            </a:r>
            <a:r>
              <a:rPr lang="ru-RU" sz="2000" dirty="0" smtClean="0"/>
              <a:t> a </a:t>
            </a:r>
            <a:r>
              <a:rPr lang="ru-RU" sz="2000" dirty="0" err="1" smtClean="0"/>
              <a:t>member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Flying</a:t>
            </a:r>
            <a:r>
              <a:rPr lang="ru-RU" sz="2000" dirty="0" smtClean="0"/>
              <a:t> </a:t>
            </a:r>
            <a:r>
              <a:rPr lang="ru-RU" sz="2000" dirty="0" err="1" smtClean="0"/>
              <a:t>Horse</a:t>
            </a:r>
            <a:r>
              <a:rPr lang="ru-RU" sz="2000" dirty="0" smtClean="0"/>
              <a:t> </a:t>
            </a:r>
            <a:r>
              <a:rPr lang="ru-RU" sz="2000" dirty="0" err="1" smtClean="0"/>
              <a:t>work</a:t>
            </a:r>
            <a:r>
              <a:rPr lang="ru-RU" sz="2000" dirty="0" smtClean="0"/>
              <a:t> </a:t>
            </a:r>
            <a:r>
              <a:rPr lang="ru-RU" sz="2000" dirty="0" err="1" smtClean="0"/>
              <a:t>brigade</a:t>
            </a:r>
            <a:r>
              <a:rPr lang="ru-RU" sz="2000" dirty="0" smtClean="0"/>
              <a:t>. </a:t>
            </a:r>
          </a:p>
          <a:p>
            <a:r>
              <a:rPr lang="ru-RU" sz="2000" dirty="0" err="1" smtClean="0"/>
              <a:t>Those</a:t>
            </a:r>
            <a:r>
              <a:rPr lang="ru-RU" sz="2000" dirty="0" smtClean="0"/>
              <a:t> </a:t>
            </a:r>
            <a:r>
              <a:rPr lang="ru-RU" sz="2000" dirty="0" err="1" smtClean="0"/>
              <a:t>contributing</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increase</a:t>
            </a:r>
            <a:r>
              <a:rPr lang="ru-RU" sz="2000" dirty="0" smtClean="0"/>
              <a:t> </a:t>
            </a:r>
            <a:r>
              <a:rPr lang="ru-RU" sz="2000" dirty="0" err="1" smtClean="0"/>
              <a:t>of</a:t>
            </a:r>
            <a:r>
              <a:rPr lang="ru-RU" sz="2000" dirty="0" smtClean="0"/>
              <a:t> </a:t>
            </a:r>
            <a:r>
              <a:rPr lang="ru-RU" sz="2000" dirty="0" err="1" smtClean="0"/>
              <a:t>labor</a:t>
            </a:r>
            <a:r>
              <a:rPr lang="ru-RU" sz="2000" dirty="0" smtClean="0"/>
              <a:t> </a:t>
            </a:r>
            <a:r>
              <a:rPr lang="ru-RU" sz="2000" dirty="0" err="1" smtClean="0"/>
              <a:t>productivity</a:t>
            </a:r>
            <a:r>
              <a:rPr lang="ru-RU" sz="2000" dirty="0" smtClean="0"/>
              <a:t> </a:t>
            </a:r>
            <a:r>
              <a:rPr lang="ru-RU" sz="2000" dirty="0" err="1" smtClean="0"/>
              <a:t>and</a:t>
            </a:r>
            <a:r>
              <a:rPr lang="ru-RU" sz="2000" dirty="0" smtClean="0"/>
              <a:t> </a:t>
            </a:r>
            <a:r>
              <a:rPr lang="ru-RU" sz="2000" dirty="0" err="1" smtClean="0"/>
              <a:t>prosperity</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nation</a:t>
            </a:r>
            <a:r>
              <a:rPr lang="ru-RU" sz="2000" dirty="0" smtClean="0"/>
              <a:t> </a:t>
            </a:r>
            <a:r>
              <a:rPr lang="ru-RU" sz="2000" dirty="0" err="1" smtClean="0"/>
              <a:t>received</a:t>
            </a:r>
            <a:r>
              <a:rPr lang="ru-RU" sz="2000" dirty="0" smtClean="0"/>
              <a:t> </a:t>
            </a:r>
            <a:r>
              <a:rPr lang="ru-RU" sz="2000" dirty="0" err="1" smtClean="0"/>
              <a:t>cash</a:t>
            </a:r>
            <a:r>
              <a:rPr lang="ru-RU" sz="2000" dirty="0" smtClean="0"/>
              <a:t> </a:t>
            </a:r>
            <a:r>
              <a:rPr lang="ru-RU" sz="2000" dirty="0" err="1" smtClean="0"/>
              <a:t>bonuses</a:t>
            </a:r>
            <a:r>
              <a:rPr lang="ru-RU" sz="2000" dirty="0" smtClean="0"/>
              <a:t>, </a:t>
            </a:r>
            <a:r>
              <a:rPr lang="ru-RU" sz="2000" dirty="0" err="1" smtClean="0"/>
              <a:t>promotions</a:t>
            </a:r>
            <a:r>
              <a:rPr lang="ru-RU" sz="2000" dirty="0" smtClean="0"/>
              <a:t> </a:t>
            </a:r>
            <a:r>
              <a:rPr lang="ru-RU" sz="2000" dirty="0" err="1" smtClean="0"/>
              <a:t>and</a:t>
            </a:r>
            <a:r>
              <a:rPr lang="ru-RU" sz="2000" dirty="0" smtClean="0"/>
              <a:t> </a:t>
            </a:r>
            <a:r>
              <a:rPr lang="ru-RU" sz="2000" dirty="0" err="1" smtClean="0"/>
              <a:t>free</a:t>
            </a:r>
            <a:r>
              <a:rPr lang="ru-RU" sz="2000" dirty="0" smtClean="0"/>
              <a:t> </a:t>
            </a:r>
            <a:r>
              <a:rPr lang="ru-RU" sz="2000" dirty="0" err="1" smtClean="0"/>
              <a:t>trips</a:t>
            </a:r>
            <a:r>
              <a:rPr lang="ru-RU" sz="2000" dirty="0" smtClean="0"/>
              <a:t> </a:t>
            </a:r>
            <a:r>
              <a:rPr lang="ru-RU" sz="2000" dirty="0" err="1" smtClean="0"/>
              <a:t>to</a:t>
            </a:r>
            <a:r>
              <a:rPr lang="ru-RU" sz="2000" dirty="0" smtClean="0"/>
              <a:t> </a:t>
            </a:r>
            <a:r>
              <a:rPr lang="ru-RU" sz="2000" dirty="0" err="1" smtClean="0"/>
              <a:t>rest</a:t>
            </a:r>
            <a:r>
              <a:rPr lang="ru-RU" sz="2000" dirty="0" smtClean="0"/>
              <a:t> </a:t>
            </a:r>
            <a:r>
              <a:rPr lang="ru-RU" sz="2000" dirty="0" err="1" smtClean="0"/>
              <a:t>homes</a:t>
            </a:r>
            <a:r>
              <a:rPr lang="ru-RU" sz="2000" dirty="0" smtClean="0"/>
              <a:t>. </a:t>
            </a:r>
            <a:r>
              <a:rPr lang="ru-RU" sz="2000" dirty="0" err="1" smtClean="0"/>
              <a:t>Both</a:t>
            </a:r>
            <a:r>
              <a:rPr lang="ru-RU" sz="2000" dirty="0" smtClean="0"/>
              <a:t> </a:t>
            </a:r>
            <a:r>
              <a:rPr lang="ru-RU" sz="2000" dirty="0" err="1" smtClean="0"/>
              <a:t>moral</a:t>
            </a:r>
            <a:r>
              <a:rPr lang="ru-RU" sz="2000" dirty="0" smtClean="0"/>
              <a:t> </a:t>
            </a:r>
            <a:r>
              <a:rPr lang="ru-RU" sz="2000" dirty="0" err="1" smtClean="0"/>
              <a:t>and</a:t>
            </a:r>
            <a:r>
              <a:rPr lang="ru-RU" sz="2000" dirty="0" smtClean="0"/>
              <a:t> </a:t>
            </a:r>
            <a:r>
              <a:rPr lang="ru-RU" sz="2000" dirty="0" err="1" smtClean="0"/>
              <a:t>material</a:t>
            </a:r>
            <a:r>
              <a:rPr lang="ru-RU" sz="2000" dirty="0" smtClean="0"/>
              <a:t> </a:t>
            </a:r>
            <a:r>
              <a:rPr lang="ru-RU" sz="2000" dirty="0" err="1" smtClean="0"/>
              <a:t>rewards</a:t>
            </a:r>
            <a:r>
              <a:rPr lang="ru-RU" sz="2000" dirty="0" smtClean="0"/>
              <a:t> </a:t>
            </a:r>
            <a:r>
              <a:rPr lang="ru-RU" sz="2000" dirty="0" err="1" smtClean="0"/>
              <a:t>were</a:t>
            </a:r>
            <a:r>
              <a:rPr lang="ru-RU" sz="2000" dirty="0" smtClean="0"/>
              <a:t> </a:t>
            </a:r>
            <a:r>
              <a:rPr lang="ru-RU" sz="2000" dirty="0" err="1" smtClean="0"/>
              <a:t>given</a:t>
            </a:r>
            <a:r>
              <a:rPr lang="ru-RU" sz="2000" dirty="0" smtClean="0"/>
              <a:t> </a:t>
            </a:r>
            <a:r>
              <a:rPr lang="ru-RU" sz="2000" dirty="0" err="1" smtClean="0"/>
              <a:t>for</a:t>
            </a:r>
            <a:r>
              <a:rPr lang="ru-RU" sz="2000" dirty="0" smtClean="0"/>
              <a:t> </a:t>
            </a:r>
            <a:r>
              <a:rPr lang="ru-RU" sz="2000" dirty="0" err="1" smtClean="0"/>
              <a:t>serving</a:t>
            </a:r>
            <a:r>
              <a:rPr lang="ru-RU" sz="2000" dirty="0" smtClean="0"/>
              <a:t> </a:t>
            </a:r>
            <a:r>
              <a:rPr lang="ru-RU" sz="2000" dirty="0" err="1" smtClean="0"/>
              <a:t>the</a:t>
            </a:r>
            <a:r>
              <a:rPr lang="ru-RU" sz="2000" dirty="0" smtClean="0"/>
              <a:t> </a:t>
            </a:r>
            <a:r>
              <a:rPr lang="ru-RU" sz="2000" dirty="0" err="1" smtClean="0"/>
              <a:t>collective</a:t>
            </a:r>
            <a:r>
              <a:rPr lang="ru-RU" sz="2000" dirty="0" smtClean="0"/>
              <a:t> </a:t>
            </a:r>
            <a:r>
              <a:rPr lang="ru-RU" sz="2000" dirty="0" err="1" smtClean="0"/>
              <a:t>interests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people</a:t>
            </a:r>
            <a:r>
              <a:rPr lang="ru-RU" sz="2000" dirty="0" smtClean="0"/>
              <a:t>, </a:t>
            </a:r>
            <a:r>
              <a:rPr lang="ru-RU" sz="2000" dirty="0" err="1" smtClean="0"/>
              <a:t>the</a:t>
            </a:r>
            <a:r>
              <a:rPr lang="ru-RU" sz="2000" dirty="0" smtClean="0"/>
              <a:t> </a:t>
            </a:r>
            <a:r>
              <a:rPr lang="ru-RU" sz="2000" dirty="0" err="1" smtClean="0"/>
              <a:t>revolution</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party</a:t>
            </a:r>
            <a:r>
              <a:rPr lang="ru-RU" sz="2000" dirty="0" smtClean="0"/>
              <a:t>.</a:t>
            </a:r>
            <a:endParaRPr lang="ru-RU" sz="2000" dirty="0"/>
          </a:p>
        </p:txBody>
      </p:sp>
    </p:spTree>
    <p:extLst>
      <p:ext uri="{BB962C8B-B14F-4D97-AF65-F5344CB8AC3E}">
        <p14:creationId xmlns:p14="http://schemas.microsoft.com/office/powerpoint/2010/main" val="39472113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57200"/>
            <a:ext cx="8458200" cy="5632311"/>
          </a:xfrm>
          <a:prstGeom prst="rect">
            <a:avLst/>
          </a:prstGeom>
        </p:spPr>
        <p:txBody>
          <a:bodyPr wrap="square">
            <a:spAutoFit/>
          </a:bodyPr>
          <a:lstStyle/>
          <a:p>
            <a:r>
              <a:rPr lang="ru-RU" sz="2000" dirty="0" err="1" smtClean="0"/>
              <a:t>The</a:t>
            </a:r>
            <a:r>
              <a:rPr lang="ru-RU" sz="2000" dirty="0" smtClean="0"/>
              <a:t> </a:t>
            </a:r>
            <a:r>
              <a:rPr lang="ru-RU" sz="2000" dirty="0" err="1" smtClean="0"/>
              <a:t>official</a:t>
            </a:r>
            <a:r>
              <a:rPr lang="ru-RU" sz="2000" dirty="0" smtClean="0"/>
              <a:t> </a:t>
            </a:r>
            <a:r>
              <a:rPr lang="ru-RU" sz="2000" dirty="0" err="1" smtClean="0"/>
              <a:t>ideology</a:t>
            </a:r>
            <a:r>
              <a:rPr lang="ru-RU" sz="2000" dirty="0" smtClean="0"/>
              <a:t> </a:t>
            </a:r>
            <a:r>
              <a:rPr lang="ru-RU" sz="2000" dirty="0" err="1" smtClean="0"/>
              <a:t>asserted</a:t>
            </a:r>
            <a:r>
              <a:rPr lang="ru-RU" sz="2000" dirty="0" smtClean="0"/>
              <a:t> </a:t>
            </a:r>
            <a:r>
              <a:rPr lang="ru-RU" sz="2000" dirty="0" err="1" smtClean="0"/>
              <a:t>political</a:t>
            </a:r>
            <a:r>
              <a:rPr lang="ru-RU" sz="2000" dirty="0" smtClean="0"/>
              <a:t> </a:t>
            </a:r>
            <a:r>
              <a:rPr lang="ru-RU" sz="2000" dirty="0" err="1" smtClean="0"/>
              <a:t>elitism</a:t>
            </a:r>
            <a:r>
              <a:rPr lang="ru-RU" sz="2000" dirty="0" smtClean="0"/>
              <a:t> </a:t>
            </a:r>
            <a:r>
              <a:rPr lang="ru-RU" sz="2000" dirty="0" err="1" smtClean="0"/>
              <a:t>and</a:t>
            </a:r>
            <a:r>
              <a:rPr lang="ru-RU" sz="2000" dirty="0" smtClean="0"/>
              <a:t> </a:t>
            </a:r>
            <a:r>
              <a:rPr lang="ru-RU" sz="2000" dirty="0" err="1" smtClean="0"/>
              <a:t>at</a:t>
            </a:r>
            <a:r>
              <a:rPr lang="ru-RU" sz="2000" dirty="0" smtClean="0"/>
              <a:t> </a:t>
            </a:r>
            <a:r>
              <a:rPr lang="ru-RU" sz="2000" dirty="0" err="1" smtClean="0"/>
              <a:t>the</a:t>
            </a:r>
            <a:r>
              <a:rPr lang="ru-RU" sz="2000" dirty="0" smtClean="0"/>
              <a:t> </a:t>
            </a:r>
            <a:r>
              <a:rPr lang="ru-RU" sz="2000" dirty="0" err="1" smtClean="0"/>
              <a:t>same</a:t>
            </a:r>
            <a:r>
              <a:rPr lang="ru-RU" sz="2000" dirty="0" smtClean="0"/>
              <a:t> </a:t>
            </a:r>
            <a:r>
              <a:rPr lang="ru-RU" sz="2000" dirty="0" err="1" smtClean="0"/>
              <a:t>time</a:t>
            </a:r>
            <a:r>
              <a:rPr lang="ru-RU" sz="2000" dirty="0" smtClean="0"/>
              <a:t> </a:t>
            </a:r>
            <a:r>
              <a:rPr lang="ru-RU" sz="2000" dirty="0" err="1" smtClean="0"/>
              <a:t>denied</a:t>
            </a:r>
            <a:r>
              <a:rPr lang="ru-RU" sz="2000" dirty="0" smtClean="0"/>
              <a:t> </a:t>
            </a:r>
            <a:r>
              <a:rPr lang="ru-RU" sz="2000" dirty="0" err="1" smtClean="0"/>
              <a:t>individual</a:t>
            </a:r>
            <a:r>
              <a:rPr lang="ru-RU" sz="2000" dirty="0" smtClean="0"/>
              <a:t> </a:t>
            </a:r>
            <a:r>
              <a:rPr lang="ru-RU" sz="2000" dirty="0" err="1" smtClean="0"/>
              <a:t>political</a:t>
            </a:r>
            <a:r>
              <a:rPr lang="ru-RU" sz="2000" dirty="0" smtClean="0"/>
              <a:t> </a:t>
            </a:r>
            <a:r>
              <a:rPr lang="ru-RU" sz="2000" dirty="0" err="1" smtClean="0"/>
              <a:t>freedom</a:t>
            </a:r>
            <a:r>
              <a:rPr lang="ru-RU" sz="2000" dirty="0" smtClean="0"/>
              <a:t>. </a:t>
            </a:r>
            <a:r>
              <a:rPr lang="ru-RU" sz="2000" dirty="0" err="1" smtClean="0"/>
              <a:t>The</a:t>
            </a:r>
            <a:r>
              <a:rPr lang="ru-RU" sz="2000" dirty="0" smtClean="0"/>
              <a:t> </a:t>
            </a:r>
            <a:r>
              <a:rPr lang="ru-RU" sz="2000" dirty="0" err="1" smtClean="0"/>
              <a:t>paternalistic</a:t>
            </a:r>
            <a:r>
              <a:rPr lang="ru-RU" sz="2000" dirty="0" smtClean="0"/>
              <a:t> </a:t>
            </a:r>
            <a:r>
              <a:rPr lang="ru-RU" sz="2000" dirty="0" err="1" smtClean="0"/>
              <a:t>state</a:t>
            </a:r>
            <a:r>
              <a:rPr lang="ru-RU" sz="2000" dirty="0" smtClean="0"/>
              <a:t> </a:t>
            </a:r>
            <a:r>
              <a:rPr lang="ru-RU" sz="2000" dirty="0" err="1" smtClean="0"/>
              <a:t>was</a:t>
            </a:r>
            <a:r>
              <a:rPr lang="ru-RU" sz="2000" dirty="0" smtClean="0"/>
              <a:t> </a:t>
            </a:r>
            <a:r>
              <a:rPr lang="ru-RU" sz="2000" dirty="0" err="1" smtClean="0"/>
              <a:t>responsible</a:t>
            </a:r>
            <a:r>
              <a:rPr lang="ru-RU" sz="2000" dirty="0" smtClean="0"/>
              <a:t> </a:t>
            </a:r>
            <a:r>
              <a:rPr lang="ru-RU" sz="2000" dirty="0" err="1" smtClean="0"/>
              <a:t>for</a:t>
            </a:r>
            <a:r>
              <a:rPr lang="ru-RU" sz="2000" dirty="0" smtClean="0"/>
              <a:t> </a:t>
            </a:r>
            <a:r>
              <a:rPr lang="ru-RU" sz="2000" dirty="0" err="1" smtClean="0"/>
              <a:t>providing</a:t>
            </a:r>
            <a:r>
              <a:rPr lang="ru-RU" sz="2000" dirty="0" smtClean="0"/>
              <a:t> </a:t>
            </a:r>
            <a:r>
              <a:rPr lang="ru-RU" sz="2000" dirty="0" err="1" smtClean="0"/>
              <a:t>people</a:t>
            </a:r>
            <a:r>
              <a:rPr lang="ru-RU" sz="2000" dirty="0" smtClean="0"/>
              <a:t> </a:t>
            </a:r>
            <a:r>
              <a:rPr lang="ru-RU" sz="2000" dirty="0" err="1" smtClean="0"/>
              <a:t>whom</a:t>
            </a:r>
            <a:r>
              <a:rPr lang="ru-RU" sz="2000" dirty="0" smtClean="0"/>
              <a:t> </a:t>
            </a:r>
            <a:r>
              <a:rPr lang="ru-RU" sz="2000" dirty="0" err="1" smtClean="0"/>
              <a:t>officials</a:t>
            </a:r>
            <a:r>
              <a:rPr lang="ru-RU" sz="2000" dirty="0" smtClean="0"/>
              <a:t> </a:t>
            </a:r>
            <a:r>
              <a:rPr lang="ru-RU" sz="2000" dirty="0" err="1" smtClean="0"/>
              <a:t>considered</a:t>
            </a:r>
            <a:r>
              <a:rPr lang="ru-RU" sz="2000" dirty="0" smtClean="0"/>
              <a:t> </a:t>
            </a:r>
            <a:r>
              <a:rPr lang="ru-RU" sz="2000" dirty="0" err="1" smtClean="0"/>
              <a:t>to</a:t>
            </a:r>
            <a:r>
              <a:rPr lang="ru-RU" sz="2000" dirty="0" smtClean="0"/>
              <a:t> </a:t>
            </a:r>
            <a:r>
              <a:rPr lang="ru-RU" sz="2000" dirty="0" err="1" smtClean="0"/>
              <a:t>be</a:t>
            </a:r>
            <a:r>
              <a:rPr lang="ru-RU" sz="2000" dirty="0" smtClean="0"/>
              <a:t> </a:t>
            </a:r>
            <a:r>
              <a:rPr lang="ru-RU" sz="2000" dirty="0" err="1" smtClean="0"/>
              <a:t>children</a:t>
            </a:r>
            <a:r>
              <a:rPr lang="ru-RU" sz="2000" dirty="0" smtClean="0"/>
              <a:t>, </a:t>
            </a:r>
            <a:r>
              <a:rPr lang="ru-RU" sz="2000" dirty="0" err="1" smtClean="0"/>
              <a:t>jobs</a:t>
            </a:r>
            <a:r>
              <a:rPr lang="ru-RU" sz="2000" dirty="0" smtClean="0"/>
              <a:t>, </a:t>
            </a:r>
            <a:r>
              <a:rPr lang="ru-RU" sz="2000" dirty="0" err="1" smtClean="0"/>
              <a:t>food</a:t>
            </a:r>
            <a:r>
              <a:rPr lang="ru-RU" sz="2000" dirty="0" smtClean="0"/>
              <a:t>, </a:t>
            </a:r>
            <a:r>
              <a:rPr lang="ru-RU" sz="2000" dirty="0" err="1" smtClean="0"/>
              <a:t>shelter</a:t>
            </a:r>
            <a:r>
              <a:rPr lang="ru-RU" sz="2000" dirty="0" smtClean="0"/>
              <a:t>, </a:t>
            </a:r>
            <a:r>
              <a:rPr lang="ru-RU" sz="2000" dirty="0" err="1" smtClean="0"/>
              <a:t>clothing</a:t>
            </a:r>
            <a:r>
              <a:rPr lang="ru-RU" sz="2000" dirty="0" smtClean="0"/>
              <a:t>, </a:t>
            </a:r>
            <a:r>
              <a:rPr lang="ru-RU" sz="2000" dirty="0" err="1" smtClean="0"/>
              <a:t>as</a:t>
            </a:r>
            <a:r>
              <a:rPr lang="ru-RU" sz="2000" dirty="0" smtClean="0"/>
              <a:t> </a:t>
            </a:r>
            <a:r>
              <a:rPr lang="ru-RU" sz="2000" dirty="0" err="1" smtClean="0"/>
              <a:t>well</a:t>
            </a:r>
            <a:r>
              <a:rPr lang="ru-RU" sz="2000" dirty="0" smtClean="0"/>
              <a:t> </a:t>
            </a:r>
            <a:r>
              <a:rPr lang="ru-RU" sz="2000" dirty="0" err="1" smtClean="0"/>
              <a:t>as</a:t>
            </a:r>
            <a:r>
              <a:rPr lang="ru-RU" sz="2000" dirty="0" smtClean="0"/>
              <a:t> </a:t>
            </a:r>
            <a:r>
              <a:rPr lang="ru-RU" sz="2000" dirty="0" err="1" smtClean="0"/>
              <a:t>access</a:t>
            </a:r>
            <a:r>
              <a:rPr lang="ru-RU" sz="2000" dirty="0" smtClean="0"/>
              <a:t> </a:t>
            </a:r>
            <a:r>
              <a:rPr lang="ru-RU" sz="2000" dirty="0" err="1" smtClean="0"/>
              <a:t>to</a:t>
            </a:r>
            <a:r>
              <a:rPr lang="ru-RU" sz="2000" dirty="0" smtClean="0"/>
              <a:t> </a:t>
            </a:r>
            <a:r>
              <a:rPr lang="ru-RU" sz="2000" dirty="0" err="1" smtClean="0"/>
              <a:t>education</a:t>
            </a:r>
            <a:r>
              <a:rPr lang="ru-RU" sz="2000" dirty="0" smtClean="0"/>
              <a:t> </a:t>
            </a:r>
            <a:r>
              <a:rPr lang="ru-RU" sz="2000" dirty="0" err="1" smtClean="0"/>
              <a:t>and</a:t>
            </a:r>
            <a:r>
              <a:rPr lang="ru-RU" sz="2000" dirty="0" smtClean="0"/>
              <a:t> </a:t>
            </a:r>
            <a:r>
              <a:rPr lang="ru-RU" sz="2000" dirty="0" err="1" smtClean="0"/>
              <a:t>healthcare</a:t>
            </a:r>
            <a:r>
              <a:rPr lang="ru-RU" sz="2000" dirty="0" smtClean="0"/>
              <a:t>. </a:t>
            </a:r>
          </a:p>
          <a:p>
            <a:r>
              <a:rPr lang="ru-RU" sz="2000" dirty="0" err="1" smtClean="0"/>
              <a:t>The</a:t>
            </a:r>
            <a:r>
              <a:rPr lang="ru-RU" sz="2000" dirty="0" smtClean="0"/>
              <a:t> </a:t>
            </a:r>
            <a:r>
              <a:rPr lang="ru-RU" sz="2000" dirty="0" err="1" smtClean="0"/>
              <a:t>avant-garde</a:t>
            </a:r>
            <a:r>
              <a:rPr lang="ru-RU" sz="2000" dirty="0" smtClean="0"/>
              <a:t> </a:t>
            </a:r>
            <a:r>
              <a:rPr lang="ru-RU" sz="2000" dirty="0" err="1" smtClean="0"/>
              <a:t>Workers</a:t>
            </a:r>
            <a:r>
              <a:rPr lang="ru-RU" sz="2000" dirty="0" smtClean="0"/>
              <a:t>' </a:t>
            </a:r>
            <a:r>
              <a:rPr lang="ru-RU" sz="2000" dirty="0" err="1" smtClean="0"/>
              <a:t>Party</a:t>
            </a:r>
            <a:r>
              <a:rPr lang="ru-RU" sz="2000" dirty="0" smtClean="0"/>
              <a:t> </a:t>
            </a:r>
            <a:r>
              <a:rPr lang="ru-RU" sz="2000" dirty="0" err="1" smtClean="0"/>
              <a:t>of</a:t>
            </a:r>
            <a:r>
              <a:rPr lang="ru-RU" sz="2000" dirty="0" smtClean="0"/>
              <a:t> </a:t>
            </a:r>
            <a:r>
              <a:rPr lang="ru-RU" sz="2000" dirty="0" err="1" smtClean="0"/>
              <a:t>Korea</a:t>
            </a:r>
            <a:r>
              <a:rPr lang="ru-RU" sz="2000" dirty="0" smtClean="0"/>
              <a:t> </a:t>
            </a:r>
            <a:r>
              <a:rPr lang="ru-RU" sz="2000" dirty="0" err="1" smtClean="0"/>
              <a:t>functioned</a:t>
            </a:r>
            <a:r>
              <a:rPr lang="ru-RU" sz="2000" dirty="0" smtClean="0"/>
              <a:t> </a:t>
            </a:r>
            <a:r>
              <a:rPr lang="ru-RU" sz="2000" dirty="0" err="1" smtClean="0"/>
              <a:t>as</a:t>
            </a:r>
            <a:r>
              <a:rPr lang="ru-RU" sz="2000" dirty="0" smtClean="0"/>
              <a:t> a </a:t>
            </a:r>
            <a:r>
              <a:rPr lang="ru-RU" sz="2000" dirty="0" err="1" smtClean="0"/>
              <a:t>political</a:t>
            </a:r>
            <a:r>
              <a:rPr lang="ru-RU" sz="2000" dirty="0" smtClean="0"/>
              <a:t> </a:t>
            </a:r>
            <a:r>
              <a:rPr lang="ru-RU" sz="2000" dirty="0" err="1" smtClean="0"/>
              <a:t>educator</a:t>
            </a:r>
            <a:r>
              <a:rPr lang="ru-RU" sz="2000" dirty="0" smtClean="0"/>
              <a:t>, </a:t>
            </a:r>
            <a:r>
              <a:rPr lang="ru-RU" sz="2000" dirty="0" err="1" smtClean="0"/>
              <a:t>organizer</a:t>
            </a:r>
            <a:r>
              <a:rPr lang="ru-RU" sz="2000" dirty="0" smtClean="0"/>
              <a:t> </a:t>
            </a:r>
            <a:r>
              <a:rPr lang="ru-RU" sz="2000" dirty="0" err="1" smtClean="0"/>
              <a:t>and</a:t>
            </a:r>
            <a:r>
              <a:rPr lang="ru-RU" sz="2000" dirty="0" smtClean="0"/>
              <a:t> </a:t>
            </a:r>
            <a:r>
              <a:rPr lang="ru-RU" sz="2000" dirty="0" err="1" smtClean="0"/>
              <a:t>mobilizer</a:t>
            </a:r>
            <a:r>
              <a:rPr lang="ru-RU" sz="2000" dirty="0" smtClean="0"/>
              <a:t>. </a:t>
            </a:r>
            <a:r>
              <a:rPr lang="ru-RU" sz="2000" dirty="0" err="1" smtClean="0"/>
              <a:t>Expressing</a:t>
            </a:r>
            <a:r>
              <a:rPr lang="ru-RU" sz="2000" dirty="0" smtClean="0"/>
              <a:t> a </a:t>
            </a:r>
            <a:r>
              <a:rPr lang="ru-RU" sz="2000" dirty="0" err="1" smtClean="0"/>
              <a:t>monistic</a:t>
            </a:r>
            <a:r>
              <a:rPr lang="ru-RU" sz="2000" dirty="0" smtClean="0"/>
              <a:t> </a:t>
            </a:r>
            <a:r>
              <a:rPr lang="ru-RU" sz="2000" dirty="0" err="1" smtClean="0"/>
              <a:t>orientation</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Broadcasting</a:t>
            </a:r>
            <a:r>
              <a:rPr lang="ru-RU" sz="2000" dirty="0" smtClean="0"/>
              <a:t> </a:t>
            </a:r>
            <a:r>
              <a:rPr lang="ru-RU" sz="2000" dirty="0" err="1" smtClean="0"/>
              <a:t>Station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DPRK</a:t>
            </a:r>
            <a:r>
              <a:rPr lang="ru-RU" sz="2000" dirty="0" smtClean="0"/>
              <a:t> </a:t>
            </a:r>
            <a:r>
              <a:rPr lang="ru-RU" sz="2000" dirty="0" err="1" smtClean="0"/>
              <a:t>in</a:t>
            </a:r>
            <a:r>
              <a:rPr lang="ru-RU" sz="2000" dirty="0" smtClean="0"/>
              <a:t> 1982 </a:t>
            </a:r>
            <a:r>
              <a:rPr lang="ru-RU" sz="2000" dirty="0" err="1" smtClean="0"/>
              <a:t>declared</a:t>
            </a:r>
            <a:r>
              <a:rPr lang="ru-RU" sz="2000" dirty="0" smtClean="0"/>
              <a:t>: "</a:t>
            </a:r>
            <a:r>
              <a:rPr lang="ru-RU" sz="2000" dirty="0" err="1" smtClean="0"/>
              <a:t>The</a:t>
            </a:r>
            <a:r>
              <a:rPr lang="ru-RU" sz="2000" dirty="0" smtClean="0"/>
              <a:t> </a:t>
            </a:r>
            <a:r>
              <a:rPr lang="ru-RU" sz="2000" dirty="0" err="1" smtClean="0"/>
              <a:t>gigantic</a:t>
            </a:r>
            <a:r>
              <a:rPr lang="ru-RU" sz="2000" dirty="0" smtClean="0"/>
              <a:t> </a:t>
            </a:r>
            <a:r>
              <a:rPr lang="ru-RU" sz="2000" dirty="0" err="1" smtClean="0"/>
              <a:t>task</a:t>
            </a:r>
            <a:r>
              <a:rPr lang="ru-RU" sz="2000" dirty="0" smtClean="0"/>
              <a:t> </a:t>
            </a:r>
            <a:r>
              <a:rPr lang="ru-RU" sz="2000" dirty="0" err="1" smtClean="0"/>
              <a:t>of</a:t>
            </a:r>
            <a:r>
              <a:rPr lang="ru-RU" sz="2000" dirty="0" smtClean="0"/>
              <a:t> </a:t>
            </a:r>
            <a:r>
              <a:rPr lang="ru-RU" sz="2000" dirty="0" err="1" smtClean="0"/>
              <a:t>socialist</a:t>
            </a:r>
            <a:r>
              <a:rPr lang="ru-RU" sz="2000" dirty="0" smtClean="0"/>
              <a:t> </a:t>
            </a:r>
            <a:r>
              <a:rPr lang="ru-RU" sz="2000" dirty="0" err="1" smtClean="0"/>
              <a:t>construction</a:t>
            </a:r>
            <a:r>
              <a:rPr lang="ru-RU" sz="2000" dirty="0" smtClean="0"/>
              <a:t> </a:t>
            </a:r>
            <a:r>
              <a:rPr lang="ru-RU" sz="2000" dirty="0" err="1" smtClean="0"/>
              <a:t>can</a:t>
            </a:r>
            <a:r>
              <a:rPr lang="ru-RU" sz="2000" dirty="0" smtClean="0"/>
              <a:t> </a:t>
            </a:r>
            <a:r>
              <a:rPr lang="ru-RU" sz="2000" dirty="0" err="1" smtClean="0"/>
              <a:t>be</a:t>
            </a:r>
            <a:r>
              <a:rPr lang="ru-RU" sz="2000" dirty="0" smtClean="0"/>
              <a:t> </a:t>
            </a:r>
            <a:r>
              <a:rPr lang="ru-RU" sz="2000" dirty="0" err="1" smtClean="0"/>
              <a:t>accomplished</a:t>
            </a:r>
            <a:r>
              <a:rPr lang="ru-RU" sz="2000" dirty="0" smtClean="0"/>
              <a:t> </a:t>
            </a:r>
            <a:r>
              <a:rPr lang="ru-RU" sz="2000" dirty="0" err="1" smtClean="0"/>
              <a:t>only</a:t>
            </a:r>
            <a:r>
              <a:rPr lang="ru-RU" sz="2000" dirty="0" smtClean="0"/>
              <a:t> </a:t>
            </a:r>
            <a:r>
              <a:rPr lang="ru-RU" sz="2000" dirty="0" err="1" smtClean="0"/>
              <a:t>when</a:t>
            </a:r>
            <a:r>
              <a:rPr lang="ru-RU" sz="2000" dirty="0" smtClean="0"/>
              <a:t> </a:t>
            </a:r>
            <a:r>
              <a:rPr lang="ru-RU" sz="2000" dirty="0" err="1" smtClean="0"/>
              <a:t>the</a:t>
            </a:r>
            <a:r>
              <a:rPr lang="ru-RU" sz="2000" dirty="0" smtClean="0"/>
              <a:t> </a:t>
            </a:r>
            <a:r>
              <a:rPr lang="ru-RU" sz="2000" dirty="0" err="1" smtClean="0"/>
              <a:t>whole</a:t>
            </a:r>
            <a:r>
              <a:rPr lang="ru-RU" sz="2000" dirty="0" smtClean="0"/>
              <a:t> </a:t>
            </a:r>
            <a:r>
              <a:rPr lang="ru-RU" sz="2000" dirty="0" err="1" smtClean="0"/>
              <a:t>party</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whole</a:t>
            </a:r>
            <a:r>
              <a:rPr lang="ru-RU" sz="2000" dirty="0" smtClean="0"/>
              <a:t> </a:t>
            </a:r>
            <a:r>
              <a:rPr lang="ru-RU" sz="2000" dirty="0" err="1" smtClean="0"/>
              <a:t>people</a:t>
            </a:r>
            <a:r>
              <a:rPr lang="ru-RU" sz="2000" dirty="0" smtClean="0"/>
              <a:t> </a:t>
            </a:r>
            <a:r>
              <a:rPr lang="ru-RU" sz="2000" dirty="0" err="1" smtClean="0"/>
              <a:t>think</a:t>
            </a:r>
            <a:r>
              <a:rPr lang="ru-RU" sz="2000" dirty="0" smtClean="0"/>
              <a:t> </a:t>
            </a:r>
            <a:r>
              <a:rPr lang="ru-RU" sz="2000" dirty="0" err="1" smtClean="0"/>
              <a:t>and</a:t>
            </a:r>
            <a:r>
              <a:rPr lang="ru-RU" sz="2000" dirty="0" smtClean="0"/>
              <a:t> </a:t>
            </a:r>
            <a:r>
              <a:rPr lang="ru-RU" sz="2000" dirty="0" err="1" smtClean="0"/>
              <a:t>act</a:t>
            </a:r>
            <a:r>
              <a:rPr lang="ru-RU" sz="2000" dirty="0" smtClean="0"/>
              <a:t> </a:t>
            </a:r>
            <a:r>
              <a:rPr lang="ru-RU" sz="2000" dirty="0" err="1" smtClean="0"/>
              <a:t>together</a:t>
            </a:r>
            <a:r>
              <a:rPr lang="ru-RU" sz="2000" dirty="0" smtClean="0"/>
              <a:t>, </a:t>
            </a:r>
            <a:r>
              <a:rPr lang="ru-RU" sz="2000" dirty="0" err="1" smtClean="0"/>
              <a:t>according</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plan</a:t>
            </a:r>
            <a:r>
              <a:rPr lang="ru-RU" sz="2000" dirty="0" smtClean="0"/>
              <a:t> </a:t>
            </a:r>
            <a:r>
              <a:rPr lang="ru-RU" sz="2000" dirty="0" err="1" smtClean="0"/>
              <a:t>and</a:t>
            </a:r>
            <a:r>
              <a:rPr lang="ru-RU" sz="2000" dirty="0" smtClean="0"/>
              <a:t> </a:t>
            </a:r>
            <a:r>
              <a:rPr lang="ru-RU" sz="2000" dirty="0" err="1" smtClean="0"/>
              <a:t>will</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party</a:t>
            </a:r>
            <a:r>
              <a:rPr lang="ru-RU" sz="2000" dirty="0" smtClean="0"/>
              <a:t>".</a:t>
            </a:r>
          </a:p>
          <a:p>
            <a:r>
              <a:rPr lang="ru-RU" sz="2000" dirty="0" smtClean="0"/>
              <a:t> </a:t>
            </a:r>
            <a:r>
              <a:rPr lang="ru-RU" sz="2000" dirty="0" err="1" smtClean="0"/>
              <a:t>The</a:t>
            </a:r>
            <a:r>
              <a:rPr lang="ru-RU" sz="2000" dirty="0" smtClean="0"/>
              <a:t> </a:t>
            </a:r>
            <a:r>
              <a:rPr lang="ru-RU" sz="2000" dirty="0" err="1" smtClean="0"/>
              <a:t>Great</a:t>
            </a:r>
            <a:r>
              <a:rPr lang="ru-RU" sz="2000" dirty="0" smtClean="0"/>
              <a:t> </a:t>
            </a:r>
            <a:r>
              <a:rPr lang="ru-RU" sz="2000" dirty="0" err="1" smtClean="0"/>
              <a:t>Leader</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was</a:t>
            </a:r>
            <a:r>
              <a:rPr lang="ru-RU" sz="2000" dirty="0" smtClean="0"/>
              <a:t> </a:t>
            </a:r>
            <a:r>
              <a:rPr lang="ru-RU" sz="2000" dirty="0" err="1" smtClean="0"/>
              <a:t>the</a:t>
            </a:r>
            <a:r>
              <a:rPr lang="ru-RU" sz="2000" dirty="0" smtClean="0"/>
              <a:t> </a:t>
            </a:r>
            <a:r>
              <a:rPr lang="ru-RU" sz="2000" dirty="0" err="1" smtClean="0"/>
              <a:t>epitome</a:t>
            </a:r>
            <a:r>
              <a:rPr lang="ru-RU" sz="2000" dirty="0" smtClean="0"/>
              <a:t> </a:t>
            </a:r>
            <a:r>
              <a:rPr lang="ru-RU" sz="2000" dirty="0" err="1" smtClean="0"/>
              <a:t>of</a:t>
            </a:r>
            <a:r>
              <a:rPr lang="ru-RU" sz="2000" dirty="0" smtClean="0"/>
              <a:t> </a:t>
            </a:r>
            <a:r>
              <a:rPr lang="ru-RU" sz="2000" dirty="0" err="1" smtClean="0"/>
              <a:t>personal</a:t>
            </a:r>
            <a:r>
              <a:rPr lang="ru-RU" sz="2000" dirty="0" smtClean="0"/>
              <a:t> </a:t>
            </a:r>
            <a:r>
              <a:rPr lang="ru-RU" sz="2000" dirty="0" err="1" smtClean="0"/>
              <a:t>elitism</a:t>
            </a:r>
            <a:r>
              <a:rPr lang="ru-RU" sz="2000" dirty="0" smtClean="0"/>
              <a:t>. </a:t>
            </a:r>
            <a:r>
              <a:rPr lang="ru-RU" sz="2000" dirty="0" err="1" smtClean="0"/>
              <a:t>Korean</a:t>
            </a:r>
            <a:r>
              <a:rPr lang="ru-RU" sz="2000" dirty="0" smtClean="0"/>
              <a:t> </a:t>
            </a:r>
            <a:r>
              <a:rPr lang="ru-RU" sz="2000" dirty="0" err="1" smtClean="0"/>
              <a:t>ideologists</a:t>
            </a:r>
            <a:r>
              <a:rPr lang="ru-RU" sz="2000" dirty="0" smtClean="0"/>
              <a:t> </a:t>
            </a:r>
            <a:r>
              <a:rPr lang="ru-RU" sz="2000" dirty="0" err="1" smtClean="0"/>
              <a:t>called</a:t>
            </a:r>
            <a:r>
              <a:rPr lang="ru-RU" sz="2000" dirty="0" smtClean="0"/>
              <a:t> </a:t>
            </a:r>
            <a:r>
              <a:rPr lang="ru-RU" sz="2000" dirty="0" err="1" smtClean="0"/>
              <a:t>him</a:t>
            </a:r>
            <a:r>
              <a:rPr lang="ru-RU" sz="2000" dirty="0" smtClean="0"/>
              <a:t> </a:t>
            </a:r>
            <a:r>
              <a:rPr lang="ru-RU" sz="2000" dirty="0" err="1" smtClean="0"/>
              <a:t>the</a:t>
            </a:r>
            <a:r>
              <a:rPr lang="ru-RU" sz="2000" dirty="0" smtClean="0"/>
              <a:t> </a:t>
            </a:r>
            <a:r>
              <a:rPr lang="ru-RU" sz="2000" dirty="0" err="1" smtClean="0"/>
              <a:t>creator</a:t>
            </a:r>
            <a:r>
              <a:rPr lang="ru-RU" sz="2000" dirty="0" smtClean="0"/>
              <a:t> </a:t>
            </a:r>
            <a:r>
              <a:rPr lang="ru-RU" sz="2000" dirty="0" err="1" smtClean="0"/>
              <a:t>of</a:t>
            </a:r>
            <a:r>
              <a:rPr lang="ru-RU" sz="2000" dirty="0" smtClean="0"/>
              <a:t> </a:t>
            </a:r>
            <a:r>
              <a:rPr lang="ru-RU" sz="2000" dirty="0" err="1" smtClean="0"/>
              <a:t>national</a:t>
            </a:r>
            <a:r>
              <a:rPr lang="ru-RU" sz="2000" dirty="0" smtClean="0"/>
              <a:t> </a:t>
            </a:r>
            <a:r>
              <a:rPr lang="ru-RU" sz="2000" dirty="0" err="1" smtClean="0"/>
              <a:t>unity</a:t>
            </a:r>
            <a:r>
              <a:rPr lang="ru-RU" sz="2000" dirty="0" smtClean="0"/>
              <a:t>, </a:t>
            </a:r>
            <a:r>
              <a:rPr lang="ru-RU" sz="2000" dirty="0" err="1" smtClean="0"/>
              <a:t>the</a:t>
            </a:r>
            <a:r>
              <a:rPr lang="ru-RU" sz="2000" dirty="0" smtClean="0"/>
              <a:t> </a:t>
            </a:r>
            <a:r>
              <a:rPr lang="ru-RU" sz="2000" dirty="0" err="1" smtClean="0"/>
              <a:t>leader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socialist</a:t>
            </a:r>
            <a:r>
              <a:rPr lang="ru-RU" sz="2000" dirty="0" smtClean="0"/>
              <a:t> </a:t>
            </a:r>
            <a:r>
              <a:rPr lang="ru-RU" sz="2000" dirty="0" err="1" smtClean="0"/>
              <a:t>revolution</a:t>
            </a:r>
            <a:r>
              <a:rPr lang="ru-RU" sz="2000" dirty="0" smtClean="0"/>
              <a:t>, </a:t>
            </a:r>
            <a:r>
              <a:rPr lang="ru-RU" sz="2000" dirty="0" err="1" smtClean="0"/>
              <a:t>the</a:t>
            </a:r>
            <a:r>
              <a:rPr lang="ru-RU" sz="2000" dirty="0" smtClean="0"/>
              <a:t> </a:t>
            </a:r>
            <a:r>
              <a:rPr lang="ru-RU" sz="2000" dirty="0" err="1" smtClean="0"/>
              <a:t>liberator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motherland</a:t>
            </a:r>
            <a:r>
              <a:rPr lang="ru-RU" sz="2000" dirty="0" smtClean="0"/>
              <a:t> </a:t>
            </a:r>
            <a:r>
              <a:rPr lang="ru-RU" sz="2000" dirty="0" err="1" smtClean="0"/>
              <a:t>and</a:t>
            </a:r>
            <a:r>
              <a:rPr lang="ru-RU" sz="2000" dirty="0" smtClean="0"/>
              <a:t> a </a:t>
            </a:r>
            <a:r>
              <a:rPr lang="ru-RU" sz="2000" dirty="0" err="1" smtClean="0"/>
              <a:t>model</a:t>
            </a:r>
            <a:r>
              <a:rPr lang="ru-RU" sz="2000" dirty="0" smtClean="0"/>
              <a:t> </a:t>
            </a:r>
            <a:r>
              <a:rPr lang="ru-RU" sz="2000" dirty="0" err="1" smtClean="0"/>
              <a:t>of</a:t>
            </a:r>
            <a:r>
              <a:rPr lang="ru-RU" sz="2000" dirty="0" smtClean="0"/>
              <a:t> </a:t>
            </a:r>
            <a:r>
              <a:rPr lang="ru-RU" sz="2000" dirty="0" err="1" smtClean="0"/>
              <a:t>virtue</a:t>
            </a:r>
            <a:r>
              <a:rPr lang="ru-RU" sz="2000" dirty="0" smtClean="0"/>
              <a:t> </a:t>
            </a:r>
            <a:r>
              <a:rPr lang="ru-RU" sz="2000" dirty="0" err="1" smtClean="0"/>
              <a:t>and</a:t>
            </a:r>
            <a:r>
              <a:rPr lang="ru-RU" sz="2000" dirty="0" smtClean="0"/>
              <a:t> </a:t>
            </a:r>
            <a:r>
              <a:rPr lang="ru-RU" sz="2000" dirty="0" err="1" smtClean="0"/>
              <a:t>human</a:t>
            </a:r>
            <a:r>
              <a:rPr lang="ru-RU" sz="2000" dirty="0" smtClean="0"/>
              <a:t> </a:t>
            </a:r>
            <a:r>
              <a:rPr lang="ru-RU" sz="2000" dirty="0" err="1" smtClean="0"/>
              <a:t>will</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main</a:t>
            </a:r>
            <a:r>
              <a:rPr lang="ru-RU" sz="2000" dirty="0" smtClean="0"/>
              <a:t> </a:t>
            </a:r>
            <a:r>
              <a:rPr lang="ru-RU" sz="2000" dirty="0" err="1" smtClean="0"/>
              <a:t>exponent</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unified</a:t>
            </a:r>
            <a:r>
              <a:rPr lang="ru-RU" sz="2000" dirty="0" smtClean="0"/>
              <a:t> </a:t>
            </a:r>
            <a:r>
              <a:rPr lang="ru-RU" sz="2000" dirty="0" err="1" smtClean="0"/>
              <a:t>ideology</a:t>
            </a:r>
            <a:r>
              <a:rPr lang="ru-RU" sz="2000" dirty="0" smtClean="0"/>
              <a:t> </a:t>
            </a:r>
            <a:r>
              <a:rPr lang="ru-RU" sz="2000" dirty="0" err="1" smtClean="0"/>
              <a:t>of</a:t>
            </a:r>
            <a:r>
              <a:rPr lang="ru-RU" sz="2000" dirty="0" smtClean="0"/>
              <a:t> </a:t>
            </a:r>
            <a:r>
              <a:rPr lang="ru-RU" sz="2000" dirty="0" err="1" smtClean="0"/>
              <a:t>Juche</a:t>
            </a:r>
            <a:r>
              <a:rPr lang="ru-RU" sz="2000" dirty="0" smtClean="0"/>
              <a:t>, </a:t>
            </a:r>
            <a:r>
              <a:rPr lang="ru-RU" sz="2000" dirty="0" err="1" smtClean="0"/>
              <a:t>Kim</a:t>
            </a:r>
            <a:r>
              <a:rPr lang="ru-RU" sz="2000" dirty="0" smtClean="0"/>
              <a:t> </a:t>
            </a:r>
            <a:r>
              <a:rPr lang="ru-RU" sz="2000" dirty="0" err="1" smtClean="0"/>
              <a:t>argued</a:t>
            </a:r>
            <a:r>
              <a:rPr lang="ru-RU" sz="2000" dirty="0" smtClean="0"/>
              <a:t> </a:t>
            </a:r>
            <a:r>
              <a:rPr lang="ru-RU" sz="2000" dirty="0" err="1" smtClean="0"/>
              <a:t>for</a:t>
            </a:r>
            <a:r>
              <a:rPr lang="ru-RU" sz="2000" dirty="0" smtClean="0"/>
              <a:t> </a:t>
            </a:r>
            <a:r>
              <a:rPr lang="ru-RU" sz="2000" dirty="0" err="1" smtClean="0"/>
              <a:t>the</a:t>
            </a:r>
            <a:r>
              <a:rPr lang="ru-RU" sz="2000" dirty="0" smtClean="0"/>
              <a:t> </a:t>
            </a:r>
            <a:r>
              <a:rPr lang="ru-RU" sz="2000" dirty="0" err="1" smtClean="0"/>
              <a:t>need</a:t>
            </a:r>
            <a:r>
              <a:rPr lang="ru-RU" sz="2000" dirty="0" smtClean="0"/>
              <a:t> </a:t>
            </a:r>
            <a:r>
              <a:rPr lang="ru-RU" sz="2000" dirty="0" err="1" smtClean="0"/>
              <a:t>for</a:t>
            </a:r>
            <a:r>
              <a:rPr lang="ru-RU" sz="2000" dirty="0" smtClean="0"/>
              <a:t> </a:t>
            </a:r>
            <a:r>
              <a:rPr lang="ru-RU" sz="2000" dirty="0" err="1" smtClean="0"/>
              <a:t>the</a:t>
            </a:r>
            <a:r>
              <a:rPr lang="ru-RU" sz="2000" dirty="0" smtClean="0"/>
              <a:t> </a:t>
            </a:r>
            <a:r>
              <a:rPr lang="ru-RU" sz="2000" dirty="0" err="1" smtClean="0"/>
              <a:t>actions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leader</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masses</a:t>
            </a:r>
            <a:r>
              <a:rPr lang="ru-RU" sz="2000" dirty="0" smtClean="0"/>
              <a:t> </a:t>
            </a:r>
            <a:r>
              <a:rPr lang="ru-RU" sz="2000" dirty="0" err="1" smtClean="0"/>
              <a:t>as</a:t>
            </a:r>
            <a:r>
              <a:rPr lang="ru-RU" sz="2000" dirty="0" smtClean="0"/>
              <a:t> a </a:t>
            </a:r>
            <a:r>
              <a:rPr lang="ru-RU" sz="2000" dirty="0" err="1" smtClean="0"/>
              <a:t>whole</a:t>
            </a:r>
            <a:r>
              <a:rPr lang="ru-RU" sz="2000" dirty="0" smtClean="0"/>
              <a:t>. </a:t>
            </a:r>
            <a:r>
              <a:rPr lang="ru-RU" sz="2000" dirty="0" err="1" smtClean="0"/>
              <a:t>Although</a:t>
            </a:r>
            <a:r>
              <a:rPr lang="ru-RU" sz="2000" dirty="0" smtClean="0"/>
              <a:t> </a:t>
            </a:r>
            <a:r>
              <a:rPr lang="ru-RU" sz="2000" dirty="0" err="1" smtClean="0"/>
              <a:t>the</a:t>
            </a:r>
            <a:r>
              <a:rPr lang="ru-RU" sz="2000" dirty="0" smtClean="0"/>
              <a:t> </a:t>
            </a:r>
            <a:r>
              <a:rPr lang="ru-RU" sz="2000" dirty="0" err="1" smtClean="0"/>
              <a:t>slogans</a:t>
            </a:r>
            <a:r>
              <a:rPr lang="ru-RU" sz="2000" dirty="0" smtClean="0"/>
              <a:t> </a:t>
            </a:r>
            <a:r>
              <a:rPr lang="ru-RU" sz="2000" dirty="0" err="1" smtClean="0"/>
              <a:t>read</a:t>
            </a:r>
            <a:r>
              <a:rPr lang="ru-RU" sz="2000" dirty="0" smtClean="0"/>
              <a:t> "</a:t>
            </a:r>
            <a:r>
              <a:rPr lang="ru-RU" sz="2000" dirty="0" err="1" smtClean="0"/>
              <a:t>serve</a:t>
            </a:r>
            <a:r>
              <a:rPr lang="ru-RU" sz="2000" dirty="0" smtClean="0"/>
              <a:t> </a:t>
            </a:r>
            <a:r>
              <a:rPr lang="ru-RU" sz="2000" dirty="0" err="1" smtClean="0"/>
              <a:t>the</a:t>
            </a:r>
            <a:r>
              <a:rPr lang="ru-RU" sz="2000" dirty="0" smtClean="0"/>
              <a:t> </a:t>
            </a:r>
            <a:r>
              <a:rPr lang="ru-RU" sz="2000" dirty="0" err="1" smtClean="0"/>
              <a:t>masses</a:t>
            </a:r>
            <a:r>
              <a:rPr lang="ru-RU" sz="2000" dirty="0" smtClean="0"/>
              <a:t>," </a:t>
            </a:r>
            <a:r>
              <a:rPr lang="ru-RU" sz="2000" dirty="0" err="1" smtClean="0"/>
              <a:t>the</a:t>
            </a:r>
            <a:r>
              <a:rPr lang="ru-RU" sz="2000" dirty="0" smtClean="0"/>
              <a:t> </a:t>
            </a:r>
            <a:r>
              <a:rPr lang="ru-RU" sz="2000" dirty="0" err="1" smtClean="0"/>
              <a:t>CPC</a:t>
            </a:r>
            <a:r>
              <a:rPr lang="ru-RU" sz="2000" dirty="0" smtClean="0"/>
              <a:t> </a:t>
            </a:r>
            <a:r>
              <a:rPr lang="ru-RU" sz="2000" dirty="0" err="1" smtClean="0"/>
              <a:t>expected</a:t>
            </a:r>
            <a:r>
              <a:rPr lang="ru-RU" sz="2000" dirty="0" smtClean="0"/>
              <a:t> </a:t>
            </a:r>
            <a:r>
              <a:rPr lang="ru-RU" sz="2000" dirty="0" err="1" smtClean="0"/>
              <a:t>people</a:t>
            </a:r>
            <a:r>
              <a:rPr lang="ru-RU" sz="2000" dirty="0" smtClean="0"/>
              <a:t> </a:t>
            </a:r>
            <a:r>
              <a:rPr lang="ru-RU" sz="2000" dirty="0" err="1" smtClean="0"/>
              <a:t>to</a:t>
            </a:r>
            <a:r>
              <a:rPr lang="ru-RU" sz="2000" dirty="0" smtClean="0"/>
              <a:t> </a:t>
            </a:r>
            <a:r>
              <a:rPr lang="ru-RU" sz="2000" dirty="0" err="1" smtClean="0"/>
              <a:t>obey</a:t>
            </a:r>
            <a:r>
              <a:rPr lang="ru-RU" sz="2000" dirty="0" smtClean="0"/>
              <a:t> </a:t>
            </a:r>
            <a:r>
              <a:rPr lang="ru-RU" sz="2000" dirty="0" err="1" smtClean="0"/>
              <a:t>President</a:t>
            </a:r>
            <a:r>
              <a:rPr lang="ru-RU" sz="2000" dirty="0" smtClean="0"/>
              <a:t> </a:t>
            </a:r>
            <a:r>
              <a:rPr lang="ru-RU" sz="2000" dirty="0" err="1" smtClean="0"/>
              <a:t>Kim</a:t>
            </a:r>
            <a:r>
              <a:rPr lang="ru-RU" sz="2000" dirty="0" smtClean="0"/>
              <a:t>, </a:t>
            </a:r>
            <a:r>
              <a:rPr lang="ru-RU" sz="2000" dirty="0" err="1" smtClean="0"/>
              <a:t>and</a:t>
            </a:r>
            <a:r>
              <a:rPr lang="ru-RU" sz="2000" dirty="0" smtClean="0"/>
              <a:t> </a:t>
            </a:r>
            <a:r>
              <a:rPr lang="ru-RU" sz="2000" dirty="0" err="1" smtClean="0"/>
              <a:t>not</a:t>
            </a:r>
            <a:r>
              <a:rPr lang="ru-RU" sz="2000" dirty="0" smtClean="0"/>
              <a:t> </a:t>
            </a:r>
            <a:r>
              <a:rPr lang="ru-RU" sz="2000" dirty="0" err="1" smtClean="0"/>
              <a:t>challenge</a:t>
            </a:r>
            <a:r>
              <a:rPr lang="ru-RU" sz="2000" dirty="0" smtClean="0"/>
              <a:t> </a:t>
            </a:r>
            <a:r>
              <a:rPr lang="ru-RU" sz="2000" dirty="0" err="1" smtClean="0"/>
              <a:t>the</a:t>
            </a:r>
            <a:r>
              <a:rPr lang="ru-RU" sz="2000" dirty="0" smtClean="0"/>
              <a:t> </a:t>
            </a:r>
            <a:r>
              <a:rPr lang="ru-RU" sz="2000" dirty="0" err="1" smtClean="0"/>
              <a:t>socialist</a:t>
            </a:r>
            <a:r>
              <a:rPr lang="ru-RU" sz="2000" dirty="0" smtClean="0"/>
              <a:t> </a:t>
            </a:r>
            <a:r>
              <a:rPr lang="ru-RU" sz="2000" dirty="0" err="1" smtClean="0"/>
              <a:t>system</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the</a:t>
            </a:r>
            <a:r>
              <a:rPr lang="ru-RU" sz="2000" dirty="0" smtClean="0"/>
              <a:t> </a:t>
            </a:r>
            <a:r>
              <a:rPr lang="ru-RU" sz="2000" dirty="0" err="1" smtClean="0"/>
              <a:t>Great</a:t>
            </a:r>
            <a:r>
              <a:rPr lang="ru-RU" sz="2000" dirty="0" smtClean="0"/>
              <a:t> </a:t>
            </a:r>
            <a:r>
              <a:rPr lang="ru-RU" sz="2000" dirty="0" err="1" smtClean="0"/>
              <a:t>Leader</a:t>
            </a:r>
            <a:r>
              <a:rPr lang="ru-RU" sz="2000" dirty="0" smtClean="0"/>
              <a:t> </a:t>
            </a:r>
            <a:r>
              <a:rPr lang="ru-RU" sz="2000" dirty="0" err="1" smtClean="0"/>
              <a:t>or</a:t>
            </a:r>
            <a:r>
              <a:rPr lang="ru-RU" sz="2000" dirty="0" smtClean="0"/>
              <a:t> </a:t>
            </a:r>
            <a:r>
              <a:rPr lang="ru-RU" sz="2000" dirty="0" err="1" smtClean="0"/>
              <a:t>his</a:t>
            </a:r>
            <a:r>
              <a:rPr lang="ru-RU" sz="2000" dirty="0" smtClean="0"/>
              <a:t> </a:t>
            </a:r>
            <a:r>
              <a:rPr lang="ru-RU" sz="2000" dirty="0" err="1" smtClean="0"/>
              <a:t>policies</a:t>
            </a:r>
            <a:r>
              <a:rPr lang="ru-RU" sz="2000" dirty="0" smtClean="0"/>
              <a:t>.</a:t>
            </a:r>
            <a:endParaRPr lang="ru-RU" sz="2000" dirty="0"/>
          </a:p>
        </p:txBody>
      </p:sp>
    </p:spTree>
    <p:extLst>
      <p:ext uri="{BB962C8B-B14F-4D97-AF65-F5344CB8AC3E}">
        <p14:creationId xmlns:p14="http://schemas.microsoft.com/office/powerpoint/2010/main" val="846335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0"/>
            <a:ext cx="8839200" cy="6863417"/>
          </a:xfrm>
          <a:prstGeom prst="rect">
            <a:avLst/>
          </a:prstGeom>
        </p:spPr>
        <p:txBody>
          <a:bodyPr wrap="square">
            <a:spAutoFit/>
          </a:bodyPr>
          <a:lstStyle/>
          <a:p>
            <a:r>
              <a:rPr lang="ru-RU" sz="2000" dirty="0" err="1" smtClean="0"/>
              <a:t>From</a:t>
            </a:r>
            <a:r>
              <a:rPr lang="ru-RU" sz="2000" dirty="0" smtClean="0"/>
              <a:t> a </a:t>
            </a:r>
            <a:r>
              <a:rPr lang="ru-RU" sz="2000" dirty="0" err="1" smtClean="0"/>
              <a:t>behavioral</a:t>
            </a:r>
            <a:r>
              <a:rPr lang="ru-RU" sz="2000" dirty="0" smtClean="0"/>
              <a:t> </a:t>
            </a:r>
            <a:r>
              <a:rPr lang="ru-RU" sz="2000" dirty="0" err="1" smtClean="0"/>
              <a:t>as</a:t>
            </a:r>
            <a:r>
              <a:rPr lang="ru-RU" sz="2000" dirty="0" smtClean="0"/>
              <a:t> </a:t>
            </a:r>
            <a:r>
              <a:rPr lang="ru-RU" sz="2000" dirty="0" err="1" smtClean="0"/>
              <a:t>well</a:t>
            </a:r>
            <a:r>
              <a:rPr lang="ru-RU" sz="2000" dirty="0" smtClean="0"/>
              <a:t> </a:t>
            </a:r>
            <a:r>
              <a:rPr lang="ru-RU" sz="2000" dirty="0" err="1" smtClean="0"/>
              <a:t>as</a:t>
            </a:r>
            <a:r>
              <a:rPr lang="ru-RU" sz="2000" dirty="0" smtClean="0"/>
              <a:t> </a:t>
            </a:r>
            <a:r>
              <a:rPr lang="ru-RU" sz="2000" dirty="0" err="1" smtClean="0"/>
              <a:t>an</a:t>
            </a:r>
            <a:r>
              <a:rPr lang="ru-RU" sz="2000" dirty="0" smtClean="0"/>
              <a:t> </a:t>
            </a:r>
            <a:r>
              <a:rPr lang="ru-RU" sz="2000" dirty="0" err="1" smtClean="0"/>
              <a:t>ideological</a:t>
            </a:r>
            <a:r>
              <a:rPr lang="ru-RU" sz="2000" dirty="0" smtClean="0"/>
              <a:t> </a:t>
            </a:r>
            <a:r>
              <a:rPr lang="ru-RU" sz="2000" dirty="0" err="1" smtClean="0"/>
              <a:t>point</a:t>
            </a:r>
            <a:r>
              <a:rPr lang="ru-RU" sz="2000" dirty="0" smtClean="0"/>
              <a:t> </a:t>
            </a:r>
            <a:r>
              <a:rPr lang="ru-RU" sz="2000" dirty="0" err="1" smtClean="0"/>
              <a:t>of</a:t>
            </a:r>
            <a:r>
              <a:rPr lang="ru-RU" sz="2000" dirty="0" smtClean="0"/>
              <a:t> </a:t>
            </a:r>
            <a:r>
              <a:rPr lang="ru-RU" sz="2000" dirty="0" err="1" smtClean="0"/>
              <a:t>view</a:t>
            </a:r>
            <a:r>
              <a:rPr lang="ru-RU" sz="2000" dirty="0" smtClean="0"/>
              <a:t>, </a:t>
            </a:r>
            <a:r>
              <a:rPr lang="ru-RU" sz="2000" dirty="0" err="1" smtClean="0"/>
              <a:t>President</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has</a:t>
            </a:r>
            <a:r>
              <a:rPr lang="ru-RU" sz="2000" dirty="0" smtClean="0"/>
              <a:t> </a:t>
            </a:r>
            <a:r>
              <a:rPr lang="ru-RU" sz="2000" dirty="0" err="1" smtClean="0"/>
              <a:t>assumed</a:t>
            </a:r>
            <a:r>
              <a:rPr lang="ru-RU" sz="2000" dirty="0" smtClean="0"/>
              <a:t> </a:t>
            </a:r>
            <a:r>
              <a:rPr lang="ru-RU" sz="2000" dirty="0" err="1" smtClean="0"/>
              <a:t>the</a:t>
            </a:r>
            <a:r>
              <a:rPr lang="ru-RU" sz="2000" dirty="0" smtClean="0"/>
              <a:t> </a:t>
            </a:r>
            <a:r>
              <a:rPr lang="ru-RU" sz="2000" dirty="0" err="1" smtClean="0"/>
              <a:t>role</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main</a:t>
            </a:r>
            <a:r>
              <a:rPr lang="ru-RU" sz="2000" dirty="0" smtClean="0"/>
              <a:t> </a:t>
            </a:r>
            <a:r>
              <a:rPr lang="ru-RU" sz="2000" dirty="0" err="1" smtClean="0"/>
              <a:t>exponent</a:t>
            </a:r>
            <a:r>
              <a:rPr lang="ru-RU" sz="2000" dirty="0" smtClean="0"/>
              <a:t> </a:t>
            </a:r>
            <a:r>
              <a:rPr lang="ru-RU" sz="2000" dirty="0" err="1" smtClean="0"/>
              <a:t>of</a:t>
            </a:r>
            <a:r>
              <a:rPr lang="ru-RU" sz="2000" dirty="0" smtClean="0"/>
              <a:t> </a:t>
            </a:r>
            <a:r>
              <a:rPr lang="ru-RU" sz="2000" dirty="0" err="1" smtClean="0"/>
              <a:t>ideas</a:t>
            </a:r>
            <a:r>
              <a:rPr lang="ru-RU" sz="2000" dirty="0" smtClean="0"/>
              <a:t> </a:t>
            </a:r>
            <a:r>
              <a:rPr lang="ru-RU" sz="2000" dirty="0" err="1" smtClean="0"/>
              <a:t>and</a:t>
            </a:r>
            <a:r>
              <a:rPr lang="ru-RU" sz="2000" dirty="0" smtClean="0"/>
              <a:t> </a:t>
            </a:r>
            <a:r>
              <a:rPr lang="ru-RU" sz="2000" dirty="0" err="1" smtClean="0"/>
              <a:t>their</a:t>
            </a:r>
            <a:r>
              <a:rPr lang="ru-RU" sz="2000" dirty="0" smtClean="0"/>
              <a:t> </a:t>
            </a:r>
            <a:r>
              <a:rPr lang="ru-RU" sz="2000" dirty="0" err="1" smtClean="0"/>
              <a:t>executor</a:t>
            </a:r>
            <a:r>
              <a:rPr lang="ru-RU" sz="2000" dirty="0" smtClean="0"/>
              <a:t>. </a:t>
            </a:r>
            <a:r>
              <a:rPr lang="ru-RU" sz="2000" dirty="0" err="1" smtClean="0"/>
              <a:t>As</a:t>
            </a:r>
            <a:r>
              <a:rPr lang="ru-RU" sz="2000" dirty="0" smtClean="0"/>
              <a:t> a </a:t>
            </a:r>
            <a:r>
              <a:rPr lang="ru-RU" sz="2000" dirty="0" err="1" smtClean="0"/>
              <a:t>charismatic</a:t>
            </a:r>
            <a:r>
              <a:rPr lang="ru-RU" sz="2000" dirty="0" smtClean="0"/>
              <a:t> </a:t>
            </a:r>
            <a:r>
              <a:rPr lang="ru-RU" sz="2000" dirty="0" err="1" smtClean="0"/>
              <a:t>leader</a:t>
            </a:r>
            <a:r>
              <a:rPr lang="ru-RU" sz="2000" dirty="0" smtClean="0"/>
              <a:t>, </a:t>
            </a:r>
            <a:r>
              <a:rPr lang="ru-RU" sz="2000" dirty="0" err="1" smtClean="0"/>
              <a:t>he</a:t>
            </a:r>
            <a:r>
              <a:rPr lang="ru-RU" sz="2000" dirty="0" smtClean="0"/>
              <a:t> </a:t>
            </a:r>
            <a:r>
              <a:rPr lang="ru-RU" sz="2000" dirty="0" err="1" smtClean="0"/>
              <a:t>was</a:t>
            </a:r>
            <a:r>
              <a:rPr lang="ru-RU" sz="2000" dirty="0" smtClean="0"/>
              <a:t> a </a:t>
            </a:r>
            <a:r>
              <a:rPr lang="ru-RU" sz="2000" dirty="0" err="1" smtClean="0"/>
              <a:t>national</a:t>
            </a:r>
            <a:r>
              <a:rPr lang="ru-RU" sz="2000" dirty="0" smtClean="0"/>
              <a:t> </a:t>
            </a:r>
            <a:r>
              <a:rPr lang="ru-RU" sz="2000" dirty="0" err="1" smtClean="0"/>
              <a:t>prophet</a:t>
            </a:r>
            <a:r>
              <a:rPr lang="ru-RU" sz="2000" dirty="0" smtClean="0"/>
              <a:t> ("</a:t>
            </a:r>
            <a:r>
              <a:rPr lang="ru-RU" sz="2000" dirty="0" err="1" smtClean="0"/>
              <a:t>Deliverer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Nation</a:t>
            </a:r>
            <a:r>
              <a:rPr lang="ru-RU" sz="2000" dirty="0" smtClean="0"/>
              <a:t>"), </a:t>
            </a:r>
            <a:r>
              <a:rPr lang="ru-RU" sz="2000" dirty="0" err="1" smtClean="0"/>
              <a:t>ideologue</a:t>
            </a:r>
            <a:r>
              <a:rPr lang="ru-RU" sz="2000" dirty="0" smtClean="0"/>
              <a:t>, </a:t>
            </a:r>
            <a:r>
              <a:rPr lang="ru-RU" sz="2000" dirty="0" err="1" smtClean="0"/>
              <a:t>party</a:t>
            </a:r>
            <a:r>
              <a:rPr lang="ru-RU" sz="2000" dirty="0" smtClean="0"/>
              <a:t> </a:t>
            </a:r>
            <a:r>
              <a:rPr lang="ru-RU" sz="2000" dirty="0" err="1" smtClean="0"/>
              <a:t>leader</a:t>
            </a:r>
            <a:r>
              <a:rPr lang="ru-RU" sz="2000" dirty="0" smtClean="0"/>
              <a:t> </a:t>
            </a:r>
            <a:r>
              <a:rPr lang="ru-RU" sz="2000" dirty="0" err="1" smtClean="0"/>
              <a:t>and</a:t>
            </a:r>
            <a:r>
              <a:rPr lang="ru-RU" sz="2000" dirty="0" smtClean="0"/>
              <a:t> </a:t>
            </a:r>
            <a:r>
              <a:rPr lang="ru-RU" sz="2000" dirty="0" err="1" smtClean="0"/>
              <a:t>military</a:t>
            </a:r>
            <a:r>
              <a:rPr lang="ru-RU" sz="2000" dirty="0" smtClean="0"/>
              <a:t> </a:t>
            </a:r>
            <a:r>
              <a:rPr lang="ru-RU" sz="2000" dirty="0" err="1" smtClean="0"/>
              <a:t>commander</a:t>
            </a:r>
            <a:r>
              <a:rPr lang="ru-RU" sz="2000" dirty="0" smtClean="0"/>
              <a:t>. </a:t>
            </a:r>
          </a:p>
          <a:p>
            <a:r>
              <a:rPr lang="ru-RU" sz="2000" dirty="0" err="1" smtClean="0"/>
              <a:t>Following</a:t>
            </a:r>
            <a:r>
              <a:rPr lang="ru-RU" sz="2000" dirty="0" smtClean="0"/>
              <a:t> </a:t>
            </a:r>
            <a:r>
              <a:rPr lang="ru-RU" sz="2000" dirty="0" err="1" smtClean="0"/>
              <a:t>Stalin</a:t>
            </a:r>
            <a:r>
              <a:rPr lang="ru-RU" sz="2000" dirty="0" smtClean="0"/>
              <a:t> </a:t>
            </a:r>
            <a:r>
              <a:rPr lang="ru-RU" sz="2000" dirty="0" err="1" smtClean="0"/>
              <a:t>and</a:t>
            </a:r>
            <a:r>
              <a:rPr lang="ru-RU" sz="2000" dirty="0" smtClean="0"/>
              <a:t> </a:t>
            </a:r>
            <a:r>
              <a:rPr lang="ru-RU" sz="2000" dirty="0" err="1" smtClean="0"/>
              <a:t>Mao</a:t>
            </a:r>
            <a:r>
              <a:rPr lang="ru-RU" sz="2000" dirty="0" smtClean="0"/>
              <a:t>, </a:t>
            </a:r>
            <a:r>
              <a:rPr lang="ru-RU" sz="2000" dirty="0" err="1" smtClean="0"/>
              <a:t>he</a:t>
            </a:r>
            <a:r>
              <a:rPr lang="ru-RU" sz="2000" dirty="0" smtClean="0"/>
              <a:t> </a:t>
            </a:r>
            <a:r>
              <a:rPr lang="ru-RU" sz="2000" dirty="0" err="1" smtClean="0"/>
              <a:t>instilled</a:t>
            </a:r>
            <a:r>
              <a:rPr lang="ru-RU" sz="2000" dirty="0" smtClean="0"/>
              <a:t> a </a:t>
            </a:r>
            <a:r>
              <a:rPr lang="ru-RU" sz="2000" dirty="0" err="1" smtClean="0"/>
              <a:t>cult</a:t>
            </a:r>
            <a:r>
              <a:rPr lang="ru-RU" sz="2000" dirty="0" smtClean="0"/>
              <a:t> </a:t>
            </a:r>
            <a:r>
              <a:rPr lang="ru-RU" sz="2000" dirty="0" err="1" smtClean="0"/>
              <a:t>of</a:t>
            </a:r>
            <a:r>
              <a:rPr lang="ru-RU" sz="2000" dirty="0" smtClean="0"/>
              <a:t> </a:t>
            </a:r>
            <a:r>
              <a:rPr lang="ru-RU" sz="2000" dirty="0" err="1" smtClean="0"/>
              <a:t>personality</a:t>
            </a:r>
            <a:r>
              <a:rPr lang="ru-RU" sz="2000" dirty="0" smtClean="0"/>
              <a:t>. </a:t>
            </a:r>
            <a:r>
              <a:rPr lang="ru-RU" sz="2000" dirty="0" err="1" smtClean="0"/>
              <a:t>Portraits</a:t>
            </a:r>
            <a:r>
              <a:rPr lang="ru-RU" sz="2000" dirty="0" smtClean="0"/>
              <a:t> </a:t>
            </a:r>
            <a:r>
              <a:rPr lang="ru-RU" sz="2000" dirty="0" err="1" smtClean="0"/>
              <a:t>and</a:t>
            </a:r>
            <a:r>
              <a:rPr lang="ru-RU" sz="2000" dirty="0" smtClean="0"/>
              <a:t> </a:t>
            </a:r>
            <a:r>
              <a:rPr lang="ru-RU" sz="2000" dirty="0" err="1" smtClean="0"/>
              <a:t>statues</a:t>
            </a:r>
            <a:r>
              <a:rPr lang="ru-RU" sz="2000" dirty="0" smtClean="0"/>
              <a:t> </a:t>
            </a:r>
            <a:r>
              <a:rPr lang="ru-RU" sz="2000" dirty="0" err="1" smtClean="0"/>
              <a:t>of</a:t>
            </a:r>
            <a:r>
              <a:rPr lang="ru-RU" sz="2000" dirty="0" smtClean="0"/>
              <a:t> </a:t>
            </a:r>
            <a:r>
              <a:rPr lang="ru-RU" sz="2000" dirty="0" err="1" smtClean="0"/>
              <a:t>Kim</a:t>
            </a:r>
            <a:r>
              <a:rPr lang="ru-RU" sz="2000" dirty="0" smtClean="0"/>
              <a:t>, </a:t>
            </a:r>
            <a:r>
              <a:rPr lang="ru-RU" sz="2000" dirty="0" err="1" smtClean="0"/>
              <a:t>monuments</a:t>
            </a:r>
            <a:r>
              <a:rPr lang="ru-RU" sz="2000" dirty="0" smtClean="0"/>
              <a:t> </a:t>
            </a:r>
            <a:r>
              <a:rPr lang="ru-RU" sz="2000" dirty="0" err="1" smtClean="0"/>
              <a:t>erected</a:t>
            </a:r>
            <a:r>
              <a:rPr lang="ru-RU" sz="2000" dirty="0" smtClean="0"/>
              <a:t> </a:t>
            </a:r>
            <a:r>
              <a:rPr lang="ru-RU" sz="2000" dirty="0" err="1" smtClean="0"/>
              <a:t>in</a:t>
            </a:r>
            <a:r>
              <a:rPr lang="ru-RU" sz="2000" dirty="0" smtClean="0"/>
              <a:t> </a:t>
            </a:r>
            <a:r>
              <a:rPr lang="ru-RU" sz="2000" dirty="0" err="1" smtClean="0"/>
              <a:t>his</a:t>
            </a:r>
            <a:r>
              <a:rPr lang="ru-RU" sz="2000" dirty="0" smtClean="0"/>
              <a:t> </a:t>
            </a:r>
            <a:r>
              <a:rPr lang="ru-RU" sz="2000" dirty="0" err="1" smtClean="0"/>
              <a:t>honor</a:t>
            </a:r>
            <a:r>
              <a:rPr lang="ru-RU" sz="2000" dirty="0" smtClean="0"/>
              <a:t> </a:t>
            </a:r>
            <a:r>
              <a:rPr lang="ru-RU" sz="2000" dirty="0" err="1" smtClean="0"/>
              <a:t>were</a:t>
            </a:r>
            <a:r>
              <a:rPr lang="ru-RU" sz="2000" dirty="0" smtClean="0"/>
              <a:t> </a:t>
            </a:r>
            <a:r>
              <a:rPr lang="ru-RU" sz="2000" dirty="0" err="1" smtClean="0"/>
              <a:t>everywhere</a:t>
            </a:r>
            <a:r>
              <a:rPr lang="ru-RU" sz="2000" dirty="0" smtClean="0"/>
              <a:t>. </a:t>
            </a:r>
            <a:r>
              <a:rPr lang="ru-RU" sz="2000" dirty="0" err="1" smtClean="0"/>
              <a:t>Almost</a:t>
            </a:r>
            <a:r>
              <a:rPr lang="ru-RU" sz="2000" dirty="0" smtClean="0"/>
              <a:t> </a:t>
            </a:r>
            <a:r>
              <a:rPr lang="ru-RU" sz="2000" dirty="0" err="1" smtClean="0"/>
              <a:t>every</a:t>
            </a:r>
            <a:r>
              <a:rPr lang="ru-RU" sz="2000" dirty="0" smtClean="0"/>
              <a:t> </a:t>
            </a:r>
            <a:r>
              <a:rPr lang="ru-RU" sz="2000" dirty="0" err="1" smtClean="0"/>
              <a:t>citizen</a:t>
            </a:r>
            <a:r>
              <a:rPr lang="ru-RU" sz="2000" dirty="0" smtClean="0"/>
              <a:t> </a:t>
            </a:r>
            <a:r>
              <a:rPr lang="ru-RU" sz="2000" dirty="0" err="1" smtClean="0"/>
              <a:t>wore</a:t>
            </a:r>
            <a:r>
              <a:rPr lang="ru-RU" sz="2000" dirty="0" smtClean="0"/>
              <a:t> a </a:t>
            </a:r>
            <a:r>
              <a:rPr lang="ru-RU" sz="2000" dirty="0" err="1" smtClean="0"/>
              <a:t>red</a:t>
            </a:r>
            <a:r>
              <a:rPr lang="ru-RU" sz="2000" dirty="0" smtClean="0"/>
              <a:t> </a:t>
            </a:r>
            <a:r>
              <a:rPr lang="ru-RU" sz="2000" dirty="0" err="1" smtClean="0"/>
              <a:t>badge</a:t>
            </a:r>
            <a:r>
              <a:rPr lang="ru-RU" sz="2000" dirty="0" smtClean="0"/>
              <a:t> </a:t>
            </a:r>
            <a:r>
              <a:rPr lang="ru-RU" sz="2000" dirty="0" err="1" smtClean="0"/>
              <a:t>with</a:t>
            </a:r>
            <a:r>
              <a:rPr lang="ru-RU" sz="2000" dirty="0" smtClean="0"/>
              <a:t> </a:t>
            </a:r>
            <a:r>
              <a:rPr lang="ru-RU" sz="2000" dirty="0" err="1" smtClean="0"/>
              <a:t>his</a:t>
            </a:r>
            <a:r>
              <a:rPr lang="ru-RU" sz="2000" dirty="0" smtClean="0"/>
              <a:t> </a:t>
            </a:r>
            <a:r>
              <a:rPr lang="ru-RU" sz="2000" dirty="0" err="1" smtClean="0"/>
              <a:t>image</a:t>
            </a:r>
            <a:r>
              <a:rPr lang="ru-RU" sz="2000" dirty="0" smtClean="0"/>
              <a:t>. </a:t>
            </a:r>
          </a:p>
          <a:p>
            <a:r>
              <a:rPr lang="ru-RU" sz="2000" dirty="0" err="1" smtClean="0"/>
              <a:t>The</a:t>
            </a:r>
            <a:r>
              <a:rPr lang="ru-RU" sz="2000" dirty="0" smtClean="0"/>
              <a:t> </a:t>
            </a:r>
            <a:r>
              <a:rPr lang="ru-RU" sz="2000" dirty="0" err="1" smtClean="0"/>
              <a:t>songs</a:t>
            </a:r>
            <a:r>
              <a:rPr lang="ru-RU" sz="2000" dirty="0" smtClean="0"/>
              <a:t> </a:t>
            </a:r>
            <a:r>
              <a:rPr lang="ru-RU" sz="2000" dirty="0" err="1" smtClean="0"/>
              <a:t>coming</a:t>
            </a:r>
            <a:r>
              <a:rPr lang="ru-RU" sz="2000" dirty="0" smtClean="0"/>
              <a:t> </a:t>
            </a:r>
            <a:r>
              <a:rPr lang="ru-RU" sz="2000" dirty="0" err="1" smtClean="0"/>
              <a:t>out</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loudspeakers</a:t>
            </a:r>
            <a:r>
              <a:rPr lang="ru-RU" sz="2000" dirty="0" smtClean="0"/>
              <a:t> </a:t>
            </a:r>
            <a:r>
              <a:rPr lang="ru-RU" sz="2000" dirty="0" err="1" smtClean="0"/>
              <a:t>inspired</a:t>
            </a:r>
            <a:r>
              <a:rPr lang="ru-RU" sz="2000" dirty="0" smtClean="0"/>
              <a:t> </a:t>
            </a:r>
            <a:r>
              <a:rPr lang="ru-RU" sz="2000" dirty="0" err="1" smtClean="0"/>
              <a:t>the</a:t>
            </a:r>
            <a:r>
              <a:rPr lang="ru-RU" sz="2000" dirty="0" smtClean="0"/>
              <a:t> </a:t>
            </a:r>
            <a:r>
              <a:rPr lang="ru-RU" sz="2000" dirty="0" err="1" smtClean="0"/>
              <a:t>masses</a:t>
            </a:r>
            <a:r>
              <a:rPr lang="ru-RU" sz="2000" dirty="0" smtClean="0"/>
              <a:t> </a:t>
            </a:r>
            <a:r>
              <a:rPr lang="ru-RU" sz="2000" dirty="0" err="1" smtClean="0"/>
              <a:t>to</a:t>
            </a:r>
            <a:r>
              <a:rPr lang="ru-RU" sz="2000" dirty="0" smtClean="0"/>
              <a:t> </a:t>
            </a:r>
            <a:r>
              <a:rPr lang="ru-RU" sz="2000" dirty="0" err="1" smtClean="0"/>
              <a:t>work</a:t>
            </a:r>
            <a:r>
              <a:rPr lang="ru-RU" sz="2000" dirty="0" smtClean="0"/>
              <a:t> </a:t>
            </a:r>
            <a:r>
              <a:rPr lang="ru-RU" sz="2000" dirty="0" err="1" smtClean="0"/>
              <a:t>hard</a:t>
            </a:r>
            <a:r>
              <a:rPr lang="ru-RU" sz="2000" dirty="0" smtClean="0"/>
              <a:t>, </a:t>
            </a:r>
            <a:r>
              <a:rPr lang="ru-RU" sz="2000" dirty="0" err="1" smtClean="0"/>
              <a:t>build</a:t>
            </a:r>
            <a:r>
              <a:rPr lang="ru-RU" sz="2000" dirty="0" smtClean="0"/>
              <a:t> </a:t>
            </a:r>
            <a:r>
              <a:rPr lang="ru-RU" sz="2000" dirty="0" err="1" smtClean="0"/>
              <a:t>socialism</a:t>
            </a:r>
            <a:r>
              <a:rPr lang="ru-RU" sz="2000" dirty="0" smtClean="0"/>
              <a:t> </a:t>
            </a:r>
            <a:r>
              <a:rPr lang="ru-RU" sz="2000" dirty="0" err="1" smtClean="0"/>
              <a:t>and</a:t>
            </a:r>
            <a:r>
              <a:rPr lang="ru-RU" sz="2000" dirty="0" smtClean="0"/>
              <a:t> </a:t>
            </a:r>
            <a:r>
              <a:rPr lang="ru-RU" sz="2000" dirty="0" err="1" smtClean="0"/>
              <a:t>serve</a:t>
            </a:r>
            <a:r>
              <a:rPr lang="ru-RU" sz="2000" dirty="0" smtClean="0"/>
              <a:t> </a:t>
            </a:r>
            <a:r>
              <a:rPr lang="ru-RU" sz="2000" dirty="0" err="1" smtClean="0"/>
              <a:t>the</a:t>
            </a:r>
            <a:r>
              <a:rPr lang="ru-RU" sz="2000" dirty="0" smtClean="0"/>
              <a:t> </a:t>
            </a:r>
            <a:r>
              <a:rPr lang="ru-RU" sz="2000" dirty="0" err="1" smtClean="0"/>
              <a:t>president</a:t>
            </a:r>
            <a:r>
              <a:rPr lang="ru-RU" sz="2000" dirty="0" smtClean="0"/>
              <a:t>. </a:t>
            </a:r>
            <a:r>
              <a:rPr lang="ru-RU" sz="2000" dirty="0" err="1" smtClean="0"/>
              <a:t>Ideological</a:t>
            </a:r>
            <a:r>
              <a:rPr lang="ru-RU" sz="2000" dirty="0" smtClean="0"/>
              <a:t> </a:t>
            </a:r>
            <a:r>
              <a:rPr lang="ru-RU" sz="2000" dirty="0" err="1" smtClean="0"/>
              <a:t>propaganda</a:t>
            </a:r>
            <a:r>
              <a:rPr lang="ru-RU" sz="2000" dirty="0" smtClean="0"/>
              <a:t> </a:t>
            </a:r>
            <a:r>
              <a:rPr lang="ru-RU" sz="2000" dirty="0" err="1" smtClean="0"/>
              <a:t>praised</a:t>
            </a:r>
            <a:r>
              <a:rPr lang="ru-RU" sz="2000" dirty="0" smtClean="0"/>
              <a:t> </a:t>
            </a:r>
            <a:r>
              <a:rPr lang="ru-RU" sz="2000" dirty="0" err="1" smtClean="0"/>
              <a:t>him</a:t>
            </a:r>
            <a:r>
              <a:rPr lang="ru-RU" sz="2000" dirty="0" smtClean="0"/>
              <a:t>, </a:t>
            </a:r>
            <a:r>
              <a:rPr lang="ru-RU" sz="2000" dirty="0" err="1" smtClean="0"/>
              <a:t>calling</a:t>
            </a:r>
            <a:r>
              <a:rPr lang="ru-RU" sz="2000" dirty="0" smtClean="0"/>
              <a:t> </a:t>
            </a:r>
            <a:r>
              <a:rPr lang="ru-RU" sz="2000" dirty="0" err="1" smtClean="0"/>
              <a:t>him</a:t>
            </a:r>
            <a:r>
              <a:rPr lang="ru-RU" sz="2000" dirty="0" smtClean="0"/>
              <a:t> "</a:t>
            </a:r>
            <a:r>
              <a:rPr lang="ru-RU" sz="2000" dirty="0" err="1" smtClean="0"/>
              <a:t>An</a:t>
            </a:r>
            <a:r>
              <a:rPr lang="ru-RU" sz="2000" dirty="0" smtClean="0"/>
              <a:t> </a:t>
            </a:r>
            <a:r>
              <a:rPr lang="ru-RU" sz="2000" dirty="0" err="1" smtClean="0"/>
              <a:t>Incomparable</a:t>
            </a:r>
            <a:r>
              <a:rPr lang="ru-RU" sz="2000" dirty="0" smtClean="0"/>
              <a:t> </a:t>
            </a:r>
            <a:r>
              <a:rPr lang="ru-RU" sz="2000" dirty="0" err="1" smtClean="0"/>
              <a:t>patriot</a:t>
            </a:r>
            <a:r>
              <a:rPr lang="ru-RU" sz="2000" dirty="0" smtClean="0"/>
              <a:t>", "</a:t>
            </a:r>
            <a:r>
              <a:rPr lang="ru-RU" sz="2000" dirty="0" err="1" smtClean="0"/>
              <a:t>The</a:t>
            </a:r>
            <a:r>
              <a:rPr lang="ru-RU" sz="2000" dirty="0" smtClean="0"/>
              <a:t> </a:t>
            </a:r>
            <a:r>
              <a:rPr lang="ru-RU" sz="2000" dirty="0" err="1" smtClean="0"/>
              <a:t>Genius</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world</a:t>
            </a:r>
            <a:r>
              <a:rPr lang="ru-RU" sz="2000" dirty="0" smtClean="0"/>
              <a:t> </a:t>
            </a:r>
            <a:r>
              <a:rPr lang="ru-RU" sz="2000" dirty="0" err="1" smtClean="0"/>
              <a:t>Revolution</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Sun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Korean</a:t>
            </a:r>
            <a:r>
              <a:rPr lang="ru-RU" sz="2000" dirty="0" smtClean="0"/>
              <a:t> </a:t>
            </a:r>
            <a:r>
              <a:rPr lang="ru-RU" sz="2000" dirty="0" err="1" smtClean="0"/>
              <a:t>people</a:t>
            </a:r>
            <a:r>
              <a:rPr lang="ru-RU" sz="2000" dirty="0" smtClean="0"/>
              <a:t>". </a:t>
            </a:r>
            <a:r>
              <a:rPr lang="ru-RU" sz="2000" dirty="0" err="1" smtClean="0"/>
              <a:t>In</a:t>
            </a:r>
            <a:r>
              <a:rPr lang="ru-RU" sz="2000" dirty="0" smtClean="0"/>
              <a:t> </a:t>
            </a:r>
            <a:r>
              <a:rPr lang="ru-RU" sz="2000" dirty="0" err="1" smtClean="0"/>
              <a:t>Korean</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means</a:t>
            </a:r>
            <a:r>
              <a:rPr lang="ru-RU" sz="2000" dirty="0" smtClean="0"/>
              <a:t> "</a:t>
            </a:r>
            <a:r>
              <a:rPr lang="ru-RU" sz="2000" dirty="0" err="1" smtClean="0"/>
              <a:t>like</a:t>
            </a:r>
            <a:r>
              <a:rPr lang="ru-RU" sz="2000" dirty="0" smtClean="0"/>
              <a:t> </a:t>
            </a:r>
            <a:r>
              <a:rPr lang="ru-RU" sz="2000" dirty="0" err="1" smtClean="0"/>
              <a:t>the</a:t>
            </a:r>
            <a:r>
              <a:rPr lang="ru-RU" sz="2000" dirty="0" smtClean="0"/>
              <a:t> </a:t>
            </a:r>
            <a:r>
              <a:rPr lang="ru-RU" sz="2000" dirty="0" err="1" smtClean="0"/>
              <a:t>sun</a:t>
            </a:r>
            <a:r>
              <a:rPr lang="ru-RU" sz="2000" dirty="0" smtClean="0"/>
              <a:t>." </a:t>
            </a:r>
          </a:p>
          <a:p>
            <a:r>
              <a:rPr lang="ru-RU" sz="2000" dirty="0" err="1" smtClean="0"/>
              <a:t>In</a:t>
            </a:r>
            <a:r>
              <a:rPr lang="ru-RU" sz="2000" dirty="0" smtClean="0"/>
              <a:t> </a:t>
            </a:r>
            <a:r>
              <a:rPr lang="ru-RU" sz="2000" dirty="0" err="1" smtClean="0"/>
              <a:t>addition</a:t>
            </a:r>
            <a:r>
              <a:rPr lang="ru-RU" sz="2000" dirty="0" smtClean="0"/>
              <a:t>, </a:t>
            </a:r>
            <a:r>
              <a:rPr lang="ru-RU" sz="2000" dirty="0" err="1" smtClean="0"/>
              <a:t>he</a:t>
            </a:r>
            <a:r>
              <a:rPr lang="ru-RU" sz="2000" dirty="0" smtClean="0"/>
              <a:t> </a:t>
            </a:r>
            <a:r>
              <a:rPr lang="ru-RU" sz="2000" dirty="0" err="1" smtClean="0"/>
              <a:t>led</a:t>
            </a:r>
            <a:r>
              <a:rPr lang="ru-RU" sz="2000" dirty="0" smtClean="0"/>
              <a:t> </a:t>
            </a:r>
            <a:r>
              <a:rPr lang="ru-RU" sz="2000" dirty="0" err="1" smtClean="0"/>
              <a:t>the</a:t>
            </a:r>
            <a:r>
              <a:rPr lang="ru-RU" sz="2000" dirty="0" smtClean="0"/>
              <a:t> </a:t>
            </a:r>
            <a:r>
              <a:rPr lang="ru-RU" sz="2000" dirty="0" err="1" smtClean="0"/>
              <a:t>political</a:t>
            </a:r>
            <a:r>
              <a:rPr lang="ru-RU" sz="2000" dirty="0" smtClean="0"/>
              <a:t> </a:t>
            </a:r>
            <a:r>
              <a:rPr lang="ru-RU" sz="2000" dirty="0" err="1" smtClean="0"/>
              <a:t>process</a:t>
            </a:r>
            <a:r>
              <a:rPr lang="ru-RU" sz="2000" dirty="0" smtClean="0"/>
              <a:t> </a:t>
            </a:r>
            <a:r>
              <a:rPr lang="ru-RU" sz="2000" dirty="0" err="1" smtClean="0"/>
              <a:t>as</a:t>
            </a:r>
            <a:r>
              <a:rPr lang="ru-RU" sz="2000" dirty="0" smtClean="0"/>
              <a:t> </a:t>
            </a:r>
            <a:r>
              <a:rPr lang="ru-RU" sz="2000" dirty="0" err="1" smtClean="0"/>
              <a:t>the</a:t>
            </a:r>
            <a:r>
              <a:rPr lang="ru-RU" sz="2000" dirty="0" smtClean="0"/>
              <a:t> </a:t>
            </a:r>
            <a:r>
              <a:rPr lang="ru-RU" sz="2000" dirty="0" err="1" smtClean="0"/>
              <a:t>undisputed</a:t>
            </a:r>
            <a:r>
              <a:rPr lang="ru-RU" sz="2000" dirty="0" smtClean="0"/>
              <a:t> </a:t>
            </a:r>
            <a:r>
              <a:rPr lang="ru-RU" sz="2000" dirty="0" err="1" smtClean="0"/>
              <a:t>head</a:t>
            </a:r>
            <a:r>
              <a:rPr lang="ru-RU" sz="2000" dirty="0" smtClean="0"/>
              <a:t> </a:t>
            </a:r>
            <a:r>
              <a:rPr lang="ru-RU" sz="2000" dirty="0" err="1" smtClean="0"/>
              <a:t>of</a:t>
            </a:r>
            <a:r>
              <a:rPr lang="ru-RU" sz="2000" dirty="0" smtClean="0"/>
              <a:t> </a:t>
            </a:r>
            <a:r>
              <a:rPr lang="ru-RU" sz="2000" dirty="0" err="1" smtClean="0"/>
              <a:t>Government</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90s</a:t>
            </a:r>
            <a:r>
              <a:rPr lang="ru-RU" sz="2000" dirty="0" smtClean="0"/>
              <a:t>, </a:t>
            </a:r>
            <a:r>
              <a:rPr lang="ru-RU" sz="2000" dirty="0" err="1" smtClean="0"/>
              <a:t>he</a:t>
            </a:r>
            <a:r>
              <a:rPr lang="ru-RU" sz="2000" dirty="0" smtClean="0"/>
              <a:t> </a:t>
            </a:r>
            <a:r>
              <a:rPr lang="ru-RU" sz="2000" dirty="0" err="1" smtClean="0"/>
              <a:t>held</a:t>
            </a:r>
            <a:r>
              <a:rPr lang="ru-RU" sz="2000" dirty="0" smtClean="0"/>
              <a:t> </a:t>
            </a:r>
            <a:r>
              <a:rPr lang="ru-RU" sz="2000" dirty="0" err="1" smtClean="0"/>
              <a:t>the</a:t>
            </a:r>
            <a:r>
              <a:rPr lang="ru-RU" sz="2000" dirty="0" smtClean="0"/>
              <a:t> </a:t>
            </a:r>
            <a:r>
              <a:rPr lang="ru-RU" sz="2000" dirty="0" err="1" smtClean="0"/>
              <a:t>posts</a:t>
            </a:r>
            <a:r>
              <a:rPr lang="ru-RU" sz="2000" dirty="0" smtClean="0"/>
              <a:t> </a:t>
            </a:r>
            <a:r>
              <a:rPr lang="ru-RU" sz="2000" dirty="0" err="1" smtClean="0"/>
              <a:t>of</a:t>
            </a:r>
            <a:r>
              <a:rPr lang="ru-RU" sz="2000" dirty="0" smtClean="0"/>
              <a:t> </a:t>
            </a:r>
            <a:r>
              <a:rPr lang="ru-RU" sz="2000" dirty="0" err="1" smtClean="0"/>
              <a:t>General</a:t>
            </a:r>
            <a:r>
              <a:rPr lang="ru-RU" sz="2000" dirty="0" smtClean="0"/>
              <a:t> </a:t>
            </a:r>
            <a:r>
              <a:rPr lang="ru-RU" sz="2000" dirty="0" err="1" smtClean="0"/>
              <a:t>Secretary</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Committee</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CPC</a:t>
            </a:r>
            <a:r>
              <a:rPr lang="ru-RU" sz="2000" dirty="0" smtClean="0"/>
              <a:t>, </a:t>
            </a:r>
            <a:r>
              <a:rPr lang="ru-RU" sz="2000" dirty="0" err="1" smtClean="0"/>
              <a:t>Chairman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Committee</a:t>
            </a:r>
            <a:r>
              <a:rPr lang="ru-RU" sz="2000" dirty="0" smtClean="0"/>
              <a:t> </a:t>
            </a:r>
            <a:r>
              <a:rPr lang="ru-RU" sz="2000" dirty="0" err="1" smtClean="0"/>
              <a:t>on</a:t>
            </a:r>
            <a:r>
              <a:rPr lang="ru-RU" sz="2000" dirty="0" smtClean="0"/>
              <a:t> </a:t>
            </a:r>
            <a:r>
              <a:rPr lang="ru-RU" sz="2000" dirty="0" err="1" smtClean="0"/>
              <a:t>Military</a:t>
            </a:r>
            <a:r>
              <a:rPr lang="ru-RU" sz="2000" dirty="0" smtClean="0"/>
              <a:t> </a:t>
            </a:r>
            <a:r>
              <a:rPr lang="ru-RU" sz="2000" dirty="0" err="1" smtClean="0"/>
              <a:t>Affairs</a:t>
            </a:r>
            <a:r>
              <a:rPr lang="ru-RU" sz="2000" dirty="0" smtClean="0"/>
              <a:t>, </a:t>
            </a:r>
            <a:r>
              <a:rPr lang="ru-RU" sz="2000" dirty="0" err="1" smtClean="0"/>
              <a:t>Chairman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National</a:t>
            </a:r>
            <a:r>
              <a:rPr lang="ru-RU" sz="2000" dirty="0" smtClean="0"/>
              <a:t> </a:t>
            </a:r>
            <a:r>
              <a:rPr lang="ru-RU" sz="2000" dirty="0" err="1" smtClean="0"/>
              <a:t>Defense</a:t>
            </a:r>
            <a:r>
              <a:rPr lang="ru-RU" sz="2000" dirty="0" smtClean="0"/>
              <a:t> </a:t>
            </a:r>
            <a:r>
              <a:rPr lang="ru-RU" sz="2000" dirty="0" err="1" smtClean="0"/>
              <a:t>Commission</a:t>
            </a:r>
            <a:r>
              <a:rPr lang="ru-RU" sz="2000" dirty="0" smtClean="0"/>
              <a:t>, </a:t>
            </a:r>
            <a:r>
              <a:rPr lang="ru-RU" sz="2000" dirty="0" err="1" smtClean="0"/>
              <a:t>Chairman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People's</a:t>
            </a:r>
            <a:r>
              <a:rPr lang="ru-RU" sz="2000" dirty="0" smtClean="0"/>
              <a:t> </a:t>
            </a:r>
            <a:r>
              <a:rPr lang="ru-RU" sz="2000" dirty="0" err="1" smtClean="0"/>
              <a:t>Committee</a:t>
            </a:r>
            <a:r>
              <a:rPr lang="ru-RU" sz="2000" dirty="0" smtClean="0"/>
              <a:t>, </a:t>
            </a:r>
            <a:r>
              <a:rPr lang="ru-RU" sz="2000" dirty="0" err="1" smtClean="0"/>
              <a:t>which</a:t>
            </a:r>
            <a:r>
              <a:rPr lang="ru-RU" sz="2000" dirty="0" smtClean="0"/>
              <a:t> </a:t>
            </a:r>
            <a:r>
              <a:rPr lang="ru-RU" sz="2000" dirty="0" err="1" smtClean="0"/>
              <a:t>combined</a:t>
            </a:r>
            <a:r>
              <a:rPr lang="ru-RU" sz="2000" dirty="0" smtClean="0"/>
              <a:t> </a:t>
            </a:r>
            <a:r>
              <a:rPr lang="ru-RU" sz="2000" dirty="0" err="1" smtClean="0"/>
              <a:t>legislative</a:t>
            </a:r>
            <a:r>
              <a:rPr lang="ru-RU" sz="2000" dirty="0" smtClean="0"/>
              <a:t>, </a:t>
            </a:r>
            <a:r>
              <a:rPr lang="ru-RU" sz="2000" dirty="0" err="1" smtClean="0"/>
              <a:t>executive</a:t>
            </a:r>
            <a:r>
              <a:rPr lang="ru-RU" sz="2000" dirty="0" smtClean="0"/>
              <a:t> </a:t>
            </a:r>
            <a:r>
              <a:rPr lang="ru-RU" sz="2000" dirty="0" err="1" smtClean="0"/>
              <a:t>and</a:t>
            </a:r>
            <a:r>
              <a:rPr lang="ru-RU" sz="2000" dirty="0" smtClean="0"/>
              <a:t> </a:t>
            </a:r>
            <a:r>
              <a:rPr lang="ru-RU" sz="2000" dirty="0" err="1" smtClean="0"/>
              <a:t>judicial</a:t>
            </a:r>
            <a:r>
              <a:rPr lang="ru-RU" sz="2000" dirty="0" smtClean="0"/>
              <a:t> </a:t>
            </a:r>
            <a:r>
              <a:rPr lang="ru-RU" sz="2000" dirty="0" err="1" smtClean="0"/>
              <a:t>functions</a:t>
            </a:r>
            <a:r>
              <a:rPr lang="ru-RU" sz="2000" dirty="0" smtClean="0"/>
              <a:t>. </a:t>
            </a:r>
          </a:p>
          <a:p>
            <a:r>
              <a:rPr lang="ru-RU" sz="2000" dirty="0" err="1" smtClean="0"/>
              <a:t>While</a:t>
            </a:r>
            <a:r>
              <a:rPr lang="ru-RU" sz="2000" dirty="0" smtClean="0"/>
              <a:t> </a:t>
            </a:r>
            <a:r>
              <a:rPr lang="ru-RU" sz="2000" dirty="0" err="1" smtClean="0"/>
              <a:t>leading</a:t>
            </a:r>
            <a:r>
              <a:rPr lang="ru-RU" sz="2000" dirty="0" smtClean="0"/>
              <a:t> </a:t>
            </a:r>
            <a:r>
              <a:rPr lang="ru-RU" sz="2000" dirty="0" err="1" smtClean="0"/>
              <a:t>the</a:t>
            </a:r>
            <a:r>
              <a:rPr lang="ru-RU" sz="2000" dirty="0" smtClean="0"/>
              <a:t> </a:t>
            </a:r>
            <a:r>
              <a:rPr lang="ru-RU" sz="2000" dirty="0" err="1" smtClean="0"/>
              <a:t>State</a:t>
            </a:r>
            <a:r>
              <a:rPr lang="ru-RU" sz="2000" dirty="0" smtClean="0"/>
              <a:t> </a:t>
            </a:r>
            <a:r>
              <a:rPr lang="ru-RU" sz="2000" dirty="0" err="1" smtClean="0"/>
              <a:t>Political</a:t>
            </a:r>
            <a:r>
              <a:rPr lang="ru-RU" sz="2000" dirty="0" smtClean="0"/>
              <a:t> </a:t>
            </a:r>
            <a:r>
              <a:rPr lang="ru-RU" sz="2000" dirty="0" err="1" smtClean="0"/>
              <a:t>Security</a:t>
            </a:r>
            <a:r>
              <a:rPr lang="ru-RU" sz="2000" dirty="0" smtClean="0"/>
              <a:t> </a:t>
            </a:r>
            <a:r>
              <a:rPr lang="ru-RU" sz="2000" dirty="0" err="1" smtClean="0"/>
              <a:t>Bureau</a:t>
            </a:r>
            <a:r>
              <a:rPr lang="ru-RU" sz="2000" dirty="0" smtClean="0"/>
              <a:t>, </a:t>
            </a:r>
            <a:r>
              <a:rPr lang="ru-RU" sz="2000" dirty="0" err="1" smtClean="0"/>
              <a:t>he</a:t>
            </a:r>
            <a:r>
              <a:rPr lang="ru-RU" sz="2000" dirty="0" smtClean="0"/>
              <a:t> </a:t>
            </a:r>
            <a:r>
              <a:rPr lang="ru-RU" sz="2000" dirty="0" err="1" smtClean="0"/>
              <a:t>identified</a:t>
            </a:r>
            <a:r>
              <a:rPr lang="ru-RU" sz="2000" dirty="0" smtClean="0"/>
              <a:t> </a:t>
            </a:r>
            <a:r>
              <a:rPr lang="ru-RU" sz="2000" dirty="0" err="1" smtClean="0"/>
              <a:t>opposition</a:t>
            </a:r>
            <a:r>
              <a:rPr lang="ru-RU" sz="2000" dirty="0" smtClean="0"/>
              <a:t> </a:t>
            </a:r>
            <a:r>
              <a:rPr lang="ru-RU" sz="2000" dirty="0" err="1" smtClean="0"/>
              <a:t>groups</a:t>
            </a:r>
            <a:r>
              <a:rPr lang="ru-RU" sz="2000" dirty="0" smtClean="0"/>
              <a:t> </a:t>
            </a:r>
            <a:r>
              <a:rPr lang="ru-RU" sz="2000" dirty="0" err="1" smtClean="0"/>
              <a:t>within</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Party</a:t>
            </a:r>
            <a:r>
              <a:rPr lang="ru-RU" sz="2000" dirty="0" smtClean="0"/>
              <a:t> </a:t>
            </a:r>
            <a:r>
              <a:rPr lang="ru-RU" sz="2000" dirty="0" err="1" smtClean="0"/>
              <a:t>control</a:t>
            </a:r>
            <a:r>
              <a:rPr lang="ru-RU" sz="2000" dirty="0" smtClean="0"/>
              <a:t> </a:t>
            </a:r>
            <a:r>
              <a:rPr lang="ru-RU" sz="2000" dirty="0" err="1" smtClean="0"/>
              <a:t>over</a:t>
            </a:r>
            <a:r>
              <a:rPr lang="ru-RU" sz="2000" dirty="0" smtClean="0"/>
              <a:t> </a:t>
            </a:r>
            <a:r>
              <a:rPr lang="ru-RU" sz="2000" dirty="0" err="1" smtClean="0"/>
              <a:t>the</a:t>
            </a:r>
            <a:r>
              <a:rPr lang="ru-RU" sz="2000" dirty="0" smtClean="0"/>
              <a:t> </a:t>
            </a:r>
            <a:r>
              <a:rPr lang="ru-RU" sz="2000" dirty="0" err="1" smtClean="0"/>
              <a:t>armed</a:t>
            </a:r>
            <a:r>
              <a:rPr lang="ru-RU" sz="2000" dirty="0" smtClean="0"/>
              <a:t> </a:t>
            </a:r>
            <a:r>
              <a:rPr lang="ru-RU" sz="2000" dirty="0" err="1" smtClean="0"/>
              <a:t>forces</a:t>
            </a:r>
            <a:r>
              <a:rPr lang="ru-RU" sz="2000" dirty="0" smtClean="0"/>
              <a:t> </a:t>
            </a:r>
            <a:r>
              <a:rPr lang="ru-RU" sz="2000" dirty="0" err="1" smtClean="0"/>
              <a:t>prevented</a:t>
            </a:r>
            <a:r>
              <a:rPr lang="ru-RU" sz="2000" dirty="0" smtClean="0"/>
              <a:t> </a:t>
            </a:r>
            <a:r>
              <a:rPr lang="ru-RU" sz="2000" dirty="0" err="1" smtClean="0"/>
              <a:t>military</a:t>
            </a:r>
            <a:r>
              <a:rPr lang="ru-RU" sz="2000" dirty="0" smtClean="0"/>
              <a:t> </a:t>
            </a:r>
            <a:r>
              <a:rPr lang="ru-RU" sz="2000" dirty="0" err="1" smtClean="0"/>
              <a:t>coups</a:t>
            </a:r>
            <a:r>
              <a:rPr lang="ru-RU" sz="2000" dirty="0" smtClean="0"/>
              <a:t> </a:t>
            </a:r>
            <a:r>
              <a:rPr lang="ru-RU" sz="2000" dirty="0" err="1" smtClean="0"/>
              <a:t>and</a:t>
            </a:r>
            <a:r>
              <a:rPr lang="ru-RU" sz="2000" dirty="0" smtClean="0"/>
              <a:t> </a:t>
            </a:r>
            <a:r>
              <a:rPr lang="ru-RU" sz="2000" dirty="0" err="1" smtClean="0"/>
              <a:t>maintained</a:t>
            </a:r>
            <a:r>
              <a:rPr lang="ru-RU" sz="2000" dirty="0" smtClean="0"/>
              <a:t> </a:t>
            </a:r>
            <a:r>
              <a:rPr lang="ru-RU" sz="2000" dirty="0" err="1" smtClean="0"/>
              <a:t>coordination</a:t>
            </a:r>
            <a:r>
              <a:rPr lang="ru-RU" sz="2000" dirty="0" smtClean="0"/>
              <a:t> </a:t>
            </a:r>
            <a:r>
              <a:rPr lang="ru-RU" sz="2000" dirty="0" err="1" smtClean="0"/>
              <a:t>unity</a:t>
            </a:r>
            <a:r>
              <a:rPr lang="ru-RU" sz="2000" dirty="0" smtClean="0"/>
              <a:t> </a:t>
            </a:r>
            <a:r>
              <a:rPr lang="ru-RU" sz="2000" dirty="0" err="1" smtClean="0"/>
              <a:t>in</a:t>
            </a:r>
            <a:r>
              <a:rPr lang="ru-RU" sz="2000" dirty="0" smtClean="0"/>
              <a:t> </a:t>
            </a:r>
            <a:r>
              <a:rPr lang="ru-RU" sz="2000" dirty="0" err="1" smtClean="0"/>
              <a:t>government</a:t>
            </a:r>
            <a:r>
              <a:rPr lang="ru-RU" sz="2000" dirty="0" smtClean="0"/>
              <a:t> </a:t>
            </a:r>
            <a:r>
              <a:rPr lang="ru-RU" sz="2000" dirty="0" err="1" smtClean="0"/>
              <a:t>decision-making</a:t>
            </a:r>
            <a:r>
              <a:rPr lang="ru-RU" sz="2000" dirty="0" smtClean="0"/>
              <a:t>.</a:t>
            </a:r>
            <a:endParaRPr lang="ru-RU" sz="2000" dirty="0"/>
          </a:p>
        </p:txBody>
      </p:sp>
    </p:spTree>
    <p:extLst>
      <p:ext uri="{BB962C8B-B14F-4D97-AF65-F5344CB8AC3E}">
        <p14:creationId xmlns:p14="http://schemas.microsoft.com/office/powerpoint/2010/main" val="10791869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457200"/>
            <a:ext cx="8915400" cy="5632311"/>
          </a:xfrm>
          <a:prstGeom prst="rect">
            <a:avLst/>
          </a:prstGeom>
        </p:spPr>
        <p:txBody>
          <a:bodyPr wrap="square">
            <a:spAutoFit/>
          </a:bodyPr>
          <a:lstStyle/>
          <a:p>
            <a:r>
              <a:rPr lang="ru-RU" dirty="0" err="1" smtClean="0"/>
              <a:t>The</a:t>
            </a:r>
            <a:r>
              <a:rPr lang="ru-RU" dirty="0" smtClean="0"/>
              <a:t> </a:t>
            </a:r>
            <a:r>
              <a:rPr lang="ru-RU" dirty="0" err="1" smtClean="0"/>
              <a:t>monistic</a:t>
            </a:r>
            <a:r>
              <a:rPr lang="ru-RU" dirty="0" smtClean="0"/>
              <a:t> </a:t>
            </a:r>
            <a:r>
              <a:rPr lang="ru-RU" dirty="0" err="1" smtClean="0"/>
              <a:t>power</a:t>
            </a:r>
            <a:r>
              <a:rPr lang="ru-RU" dirty="0" smtClean="0"/>
              <a:t> </a:t>
            </a:r>
            <a:r>
              <a:rPr lang="ru-RU" dirty="0" err="1" smtClean="0"/>
              <a:t>structure</a:t>
            </a:r>
            <a:r>
              <a:rPr lang="ru-RU" dirty="0" smtClean="0"/>
              <a:t> </a:t>
            </a:r>
            <a:r>
              <a:rPr lang="ru-RU" dirty="0" err="1" smtClean="0"/>
              <a:t>reinforced</a:t>
            </a:r>
            <a:r>
              <a:rPr lang="ru-RU" dirty="0" smtClean="0"/>
              <a:t> a "</a:t>
            </a:r>
            <a:r>
              <a:rPr lang="ru-RU" dirty="0" err="1" smtClean="0"/>
              <a:t>monolithic</a:t>
            </a:r>
            <a:r>
              <a:rPr lang="ru-RU" dirty="0" smtClean="0"/>
              <a:t>" </a:t>
            </a:r>
            <a:r>
              <a:rPr lang="ru-RU" dirty="0" err="1" smtClean="0"/>
              <a:t>ideology</a:t>
            </a:r>
            <a:r>
              <a:rPr lang="ru-RU" dirty="0" smtClean="0"/>
              <a:t> </a:t>
            </a:r>
            <a:r>
              <a:rPr lang="ru-RU" dirty="0" err="1" smtClean="0"/>
              <a:t>and</a:t>
            </a:r>
            <a:r>
              <a:rPr lang="ru-RU" dirty="0" smtClean="0"/>
              <a:t> </a:t>
            </a:r>
            <a:r>
              <a:rPr lang="ru-RU" dirty="0" err="1" smtClean="0"/>
              <a:t>unified</a:t>
            </a:r>
            <a:r>
              <a:rPr lang="ru-RU" dirty="0" smtClean="0"/>
              <a:t> </a:t>
            </a:r>
            <a:r>
              <a:rPr lang="ru-RU" dirty="0" err="1" smtClean="0"/>
              <a:t>leadership</a:t>
            </a:r>
            <a:r>
              <a:rPr lang="ru-RU" dirty="0" smtClean="0"/>
              <a:t>. </a:t>
            </a:r>
            <a:r>
              <a:rPr lang="ru-RU" dirty="0" err="1" smtClean="0"/>
              <a:t>As</a:t>
            </a:r>
            <a:r>
              <a:rPr lang="ru-RU" dirty="0" smtClean="0"/>
              <a:t> </a:t>
            </a:r>
            <a:r>
              <a:rPr lang="ru-RU" dirty="0" err="1" smtClean="0"/>
              <a:t>an</a:t>
            </a:r>
            <a:r>
              <a:rPr lang="ru-RU" dirty="0" smtClean="0"/>
              <a:t> </a:t>
            </a:r>
            <a:r>
              <a:rPr lang="ru-RU" dirty="0" err="1" smtClean="0"/>
              <a:t>avant-garde</a:t>
            </a:r>
            <a:r>
              <a:rPr lang="ru-RU" dirty="0" smtClean="0"/>
              <a:t> </a:t>
            </a:r>
            <a:r>
              <a:rPr lang="ru-RU" dirty="0" err="1" smtClean="0"/>
              <a:t>party</a:t>
            </a:r>
            <a:r>
              <a:rPr lang="ru-RU" dirty="0" smtClean="0"/>
              <a:t>, </a:t>
            </a:r>
            <a:r>
              <a:rPr lang="ru-RU" dirty="0" err="1" smtClean="0"/>
              <a:t>the</a:t>
            </a:r>
            <a:r>
              <a:rPr lang="ru-RU" dirty="0" smtClean="0"/>
              <a:t> </a:t>
            </a:r>
            <a:r>
              <a:rPr lang="en-US" dirty="0" err="1"/>
              <a:t>W</a:t>
            </a:r>
            <a:r>
              <a:rPr lang="ru-RU" dirty="0" err="1" smtClean="0"/>
              <a:t>PK</a:t>
            </a:r>
            <a:r>
              <a:rPr lang="ru-RU" dirty="0" smtClean="0"/>
              <a:t> </a:t>
            </a:r>
            <a:r>
              <a:rPr lang="ru-RU" dirty="0" err="1" smtClean="0"/>
              <a:t>dominated</a:t>
            </a:r>
            <a:r>
              <a:rPr lang="ru-RU" dirty="0" smtClean="0"/>
              <a:t> </a:t>
            </a:r>
            <a:r>
              <a:rPr lang="ru-RU" dirty="0" err="1" smtClean="0"/>
              <a:t>both</a:t>
            </a:r>
            <a:r>
              <a:rPr lang="ru-RU" dirty="0" smtClean="0"/>
              <a:t> </a:t>
            </a:r>
            <a:r>
              <a:rPr lang="ru-RU" dirty="0" err="1" smtClean="0"/>
              <a:t>social</a:t>
            </a:r>
            <a:r>
              <a:rPr lang="ru-RU" dirty="0" smtClean="0"/>
              <a:t> </a:t>
            </a:r>
            <a:r>
              <a:rPr lang="ru-RU" dirty="0" err="1" smtClean="0"/>
              <a:t>groups</a:t>
            </a:r>
            <a:r>
              <a:rPr lang="ru-RU" dirty="0" smtClean="0"/>
              <a:t> </a:t>
            </a:r>
            <a:r>
              <a:rPr lang="ru-RU" dirty="0" err="1" smtClean="0"/>
              <a:t>and</a:t>
            </a:r>
            <a:r>
              <a:rPr lang="ru-RU" dirty="0" smtClean="0"/>
              <a:t> </a:t>
            </a:r>
            <a:r>
              <a:rPr lang="ru-RU" dirty="0" err="1" smtClean="0"/>
              <a:t>government</a:t>
            </a:r>
            <a:r>
              <a:rPr lang="ru-RU" dirty="0" smtClean="0"/>
              <a:t> </a:t>
            </a:r>
            <a:r>
              <a:rPr lang="ru-RU" dirty="0" err="1" smtClean="0"/>
              <a:t>institutions</a:t>
            </a:r>
            <a:r>
              <a:rPr lang="ru-RU" dirty="0" smtClean="0"/>
              <a:t>. </a:t>
            </a:r>
            <a:r>
              <a:rPr lang="ru-RU" dirty="0" err="1" smtClean="0"/>
              <a:t>She</a:t>
            </a:r>
            <a:r>
              <a:rPr lang="ru-RU" dirty="0" smtClean="0"/>
              <a:t> </a:t>
            </a:r>
            <a:r>
              <a:rPr lang="ru-RU" dirty="0" err="1" smtClean="0"/>
              <a:t>formulated</a:t>
            </a:r>
            <a:r>
              <a:rPr lang="ru-RU" dirty="0" smtClean="0"/>
              <a:t> </a:t>
            </a:r>
            <a:r>
              <a:rPr lang="ru-RU" dirty="0" err="1" smtClean="0"/>
              <a:t>political</a:t>
            </a:r>
            <a:r>
              <a:rPr lang="ru-RU" dirty="0" smtClean="0"/>
              <a:t> </a:t>
            </a:r>
            <a:r>
              <a:rPr lang="ru-RU" dirty="0" err="1" smtClean="0"/>
              <a:t>priorities</a:t>
            </a:r>
            <a:r>
              <a:rPr lang="ru-RU" dirty="0" smtClean="0"/>
              <a:t>, </a:t>
            </a:r>
            <a:r>
              <a:rPr lang="ru-RU" dirty="0" err="1" smtClean="0"/>
              <a:t>coordinated</a:t>
            </a:r>
            <a:r>
              <a:rPr lang="ru-RU" dirty="0" smtClean="0"/>
              <a:t> </a:t>
            </a:r>
            <a:r>
              <a:rPr lang="ru-RU" dirty="0" err="1" smtClean="0"/>
              <a:t>government</a:t>
            </a:r>
            <a:r>
              <a:rPr lang="ru-RU" dirty="0" smtClean="0"/>
              <a:t> </a:t>
            </a:r>
            <a:r>
              <a:rPr lang="ru-RU" dirty="0" err="1" smtClean="0"/>
              <a:t>activities</a:t>
            </a:r>
            <a:r>
              <a:rPr lang="ru-RU" dirty="0" smtClean="0"/>
              <a:t>, </a:t>
            </a:r>
            <a:r>
              <a:rPr lang="ru-RU" dirty="0" err="1" smtClean="0"/>
              <a:t>oversaw</a:t>
            </a:r>
            <a:r>
              <a:rPr lang="ru-RU" dirty="0" smtClean="0"/>
              <a:t> </a:t>
            </a:r>
            <a:r>
              <a:rPr lang="ru-RU" dirty="0" err="1" smtClean="0"/>
              <a:t>policy</a:t>
            </a:r>
            <a:r>
              <a:rPr lang="ru-RU" dirty="0" smtClean="0"/>
              <a:t> </a:t>
            </a:r>
            <a:r>
              <a:rPr lang="ru-RU" dirty="0" err="1" smtClean="0"/>
              <a:t>implementation</a:t>
            </a:r>
            <a:r>
              <a:rPr lang="ru-RU" dirty="0" smtClean="0"/>
              <a:t>, </a:t>
            </a:r>
            <a:r>
              <a:rPr lang="ru-RU" dirty="0" err="1" smtClean="0"/>
              <a:t>controlled</a:t>
            </a:r>
            <a:r>
              <a:rPr lang="ru-RU" dirty="0" smtClean="0"/>
              <a:t> </a:t>
            </a:r>
            <a:r>
              <a:rPr lang="ru-RU" dirty="0" err="1" smtClean="0"/>
              <a:t>social</a:t>
            </a:r>
            <a:r>
              <a:rPr lang="ru-RU" dirty="0" smtClean="0"/>
              <a:t> </a:t>
            </a:r>
            <a:r>
              <a:rPr lang="ru-RU" dirty="0" err="1" smtClean="0"/>
              <a:t>groups</a:t>
            </a:r>
            <a:r>
              <a:rPr lang="ru-RU" dirty="0" smtClean="0"/>
              <a:t>, </a:t>
            </a:r>
            <a:r>
              <a:rPr lang="ru-RU" dirty="0" err="1" smtClean="0"/>
              <a:t>and</a:t>
            </a:r>
            <a:r>
              <a:rPr lang="ru-RU" dirty="0" smtClean="0"/>
              <a:t> </a:t>
            </a:r>
            <a:r>
              <a:rPr lang="ru-RU" dirty="0" err="1" smtClean="0"/>
              <a:t>mobilized</a:t>
            </a:r>
            <a:r>
              <a:rPr lang="ru-RU" dirty="0" smtClean="0"/>
              <a:t> </a:t>
            </a:r>
            <a:r>
              <a:rPr lang="ru-RU" dirty="0" err="1" smtClean="0"/>
              <a:t>the</a:t>
            </a:r>
            <a:r>
              <a:rPr lang="ru-RU" dirty="0" smtClean="0"/>
              <a:t> </a:t>
            </a:r>
            <a:r>
              <a:rPr lang="ru-RU" dirty="0" err="1" smtClean="0"/>
              <a:t>masses</a:t>
            </a:r>
            <a:r>
              <a:rPr lang="ru-RU" dirty="0" smtClean="0"/>
              <a:t> </a:t>
            </a:r>
            <a:r>
              <a:rPr lang="ru-RU" dirty="0" err="1" smtClean="0"/>
              <a:t>for</a:t>
            </a:r>
            <a:r>
              <a:rPr lang="ru-RU" dirty="0" smtClean="0"/>
              <a:t> </a:t>
            </a:r>
            <a:r>
              <a:rPr lang="ru-RU" dirty="0" err="1" smtClean="0"/>
              <a:t>socialist</a:t>
            </a:r>
            <a:r>
              <a:rPr lang="ru-RU" dirty="0" smtClean="0"/>
              <a:t> </a:t>
            </a:r>
            <a:r>
              <a:rPr lang="ru-RU" dirty="0" err="1" smtClean="0"/>
              <a:t>construction</a:t>
            </a:r>
            <a:r>
              <a:rPr lang="ru-RU" dirty="0" smtClean="0"/>
              <a:t> </a:t>
            </a:r>
            <a:r>
              <a:rPr lang="ru-RU" dirty="0" err="1" smtClean="0"/>
              <a:t>and</a:t>
            </a:r>
            <a:r>
              <a:rPr lang="ru-RU" dirty="0" smtClean="0"/>
              <a:t> </a:t>
            </a:r>
            <a:r>
              <a:rPr lang="ru-RU" dirty="0" err="1" smtClean="0"/>
              <a:t>reunification</a:t>
            </a:r>
            <a:r>
              <a:rPr lang="ru-RU" dirty="0" smtClean="0"/>
              <a:t> </a:t>
            </a:r>
            <a:r>
              <a:rPr lang="ru-RU" dirty="0" err="1" smtClean="0"/>
              <a:t>of</a:t>
            </a:r>
            <a:r>
              <a:rPr lang="ru-RU" dirty="0" smtClean="0"/>
              <a:t> </a:t>
            </a:r>
            <a:r>
              <a:rPr lang="ru-RU" dirty="0" err="1" smtClean="0"/>
              <a:t>the</a:t>
            </a:r>
            <a:r>
              <a:rPr lang="ru-RU" dirty="0" smtClean="0"/>
              <a:t> </a:t>
            </a:r>
            <a:r>
              <a:rPr lang="ru-RU" dirty="0" err="1" smtClean="0"/>
              <a:t>Korean</a:t>
            </a:r>
            <a:r>
              <a:rPr lang="ru-RU" dirty="0" smtClean="0"/>
              <a:t> </a:t>
            </a:r>
            <a:r>
              <a:rPr lang="ru-RU" dirty="0" err="1" smtClean="0"/>
              <a:t>nation</a:t>
            </a:r>
            <a:r>
              <a:rPr lang="ru-RU" dirty="0" smtClean="0"/>
              <a:t>.</a:t>
            </a:r>
          </a:p>
          <a:p>
            <a:endParaRPr lang="ru-RU" dirty="0" smtClean="0"/>
          </a:p>
          <a:p>
            <a:r>
              <a:rPr lang="ru-RU" dirty="0" err="1" smtClean="0"/>
              <a:t>Traditional</a:t>
            </a:r>
            <a:r>
              <a:rPr lang="ru-RU" dirty="0" smtClean="0"/>
              <a:t>, </a:t>
            </a:r>
            <a:r>
              <a:rPr lang="ru-RU" dirty="0" err="1" smtClean="0"/>
              <a:t>religious</a:t>
            </a:r>
            <a:r>
              <a:rPr lang="ru-RU" dirty="0" smtClean="0"/>
              <a:t> </a:t>
            </a:r>
            <a:r>
              <a:rPr lang="ru-RU" dirty="0" err="1" smtClean="0"/>
              <a:t>and</a:t>
            </a:r>
            <a:r>
              <a:rPr lang="ru-RU" dirty="0" smtClean="0"/>
              <a:t> </a:t>
            </a:r>
            <a:r>
              <a:rPr lang="ru-RU" dirty="0" err="1" smtClean="0"/>
              <a:t>economic</a:t>
            </a:r>
            <a:r>
              <a:rPr lang="ru-RU" dirty="0" smtClean="0"/>
              <a:t> </a:t>
            </a:r>
            <a:r>
              <a:rPr lang="ru-RU" dirty="0" err="1" smtClean="0"/>
              <a:t>associations</a:t>
            </a:r>
            <a:r>
              <a:rPr lang="ru-RU" dirty="0" smtClean="0"/>
              <a:t> </a:t>
            </a:r>
            <a:r>
              <a:rPr lang="ru-RU" dirty="0" err="1" smtClean="0"/>
              <a:t>were</a:t>
            </a:r>
            <a:r>
              <a:rPr lang="ru-RU" dirty="0" smtClean="0"/>
              <a:t> </a:t>
            </a:r>
            <a:r>
              <a:rPr lang="ru-RU" dirty="0" err="1" smtClean="0"/>
              <a:t>practically</a:t>
            </a:r>
            <a:r>
              <a:rPr lang="ru-RU" dirty="0" smtClean="0"/>
              <a:t> </a:t>
            </a:r>
            <a:r>
              <a:rPr lang="ru-RU" dirty="0" err="1" smtClean="0"/>
              <a:t>dependent</a:t>
            </a:r>
            <a:r>
              <a:rPr lang="ru-RU" dirty="0" smtClean="0"/>
              <a:t> </a:t>
            </a:r>
            <a:r>
              <a:rPr lang="ru-RU" dirty="0" err="1" smtClean="0"/>
              <a:t>on</a:t>
            </a:r>
            <a:r>
              <a:rPr lang="ru-RU" dirty="0" smtClean="0"/>
              <a:t> </a:t>
            </a:r>
            <a:r>
              <a:rPr lang="ru-RU" dirty="0" err="1" smtClean="0"/>
              <a:t>the</a:t>
            </a:r>
            <a:r>
              <a:rPr lang="ru-RU" dirty="0" smtClean="0"/>
              <a:t> </a:t>
            </a:r>
            <a:r>
              <a:rPr lang="ru-RU" dirty="0" err="1" smtClean="0"/>
              <a:t>party</a:t>
            </a:r>
            <a:r>
              <a:rPr lang="ru-RU" dirty="0" smtClean="0"/>
              <a:t>–</a:t>
            </a:r>
            <a:r>
              <a:rPr lang="ru-RU" dirty="0" err="1" smtClean="0"/>
              <a:t>state</a:t>
            </a:r>
            <a:r>
              <a:rPr lang="ru-RU" dirty="0" smtClean="0"/>
              <a:t>. </a:t>
            </a:r>
            <a:r>
              <a:rPr lang="ru-RU" dirty="0" err="1" smtClean="0"/>
              <a:t>An</a:t>
            </a:r>
            <a:r>
              <a:rPr lang="ru-RU" dirty="0" smtClean="0"/>
              <a:t> </a:t>
            </a:r>
            <a:r>
              <a:rPr lang="ru-RU" dirty="0" err="1" smtClean="0"/>
              <a:t>example</a:t>
            </a:r>
            <a:r>
              <a:rPr lang="ru-RU" dirty="0" smtClean="0"/>
              <a:t> </a:t>
            </a:r>
            <a:r>
              <a:rPr lang="ru-RU" dirty="0" err="1" smtClean="0"/>
              <a:t>of</a:t>
            </a:r>
            <a:r>
              <a:rPr lang="ru-RU" dirty="0" smtClean="0"/>
              <a:t> a </a:t>
            </a:r>
            <a:r>
              <a:rPr lang="ru-RU" dirty="0" err="1" smtClean="0"/>
              <a:t>traditional</a:t>
            </a:r>
            <a:r>
              <a:rPr lang="ru-RU" dirty="0" smtClean="0"/>
              <a:t> </a:t>
            </a:r>
            <a:r>
              <a:rPr lang="ru-RU" dirty="0" err="1" smtClean="0"/>
              <a:t>organization</a:t>
            </a:r>
            <a:r>
              <a:rPr lang="ru-RU" dirty="0" smtClean="0"/>
              <a:t> </a:t>
            </a:r>
            <a:r>
              <a:rPr lang="ru-RU" dirty="0" err="1" smtClean="0"/>
              <a:t>is</a:t>
            </a:r>
            <a:r>
              <a:rPr lang="ru-RU" dirty="0" smtClean="0"/>
              <a:t> </a:t>
            </a:r>
            <a:r>
              <a:rPr lang="ru-RU" dirty="0" err="1" smtClean="0"/>
              <a:t>the</a:t>
            </a:r>
            <a:r>
              <a:rPr lang="ru-RU" dirty="0" smtClean="0"/>
              <a:t> </a:t>
            </a:r>
            <a:r>
              <a:rPr lang="ru-RU" dirty="0" err="1" smtClean="0"/>
              <a:t>family</a:t>
            </a:r>
            <a:r>
              <a:rPr lang="ru-RU" dirty="0" smtClean="0"/>
              <a:t> </a:t>
            </a:r>
            <a:r>
              <a:rPr lang="ru-RU" dirty="0" err="1" smtClean="0"/>
              <a:t>of</a:t>
            </a:r>
            <a:r>
              <a:rPr lang="ru-RU" dirty="0" smtClean="0"/>
              <a:t> </a:t>
            </a:r>
            <a:r>
              <a:rPr lang="ru-RU" dirty="0" err="1" smtClean="0"/>
              <a:t>President</a:t>
            </a:r>
            <a:r>
              <a:rPr lang="ru-RU" dirty="0" smtClean="0"/>
              <a:t> </a:t>
            </a:r>
            <a:r>
              <a:rPr lang="ru-RU" dirty="0" err="1" smtClean="0"/>
              <a:t>Kim</a:t>
            </a:r>
            <a:r>
              <a:rPr lang="ru-RU" dirty="0" smtClean="0"/>
              <a:t>; </a:t>
            </a:r>
            <a:r>
              <a:rPr lang="ru-RU" dirty="0" err="1" smtClean="0"/>
              <a:t>he</a:t>
            </a:r>
            <a:r>
              <a:rPr lang="ru-RU" dirty="0" smtClean="0"/>
              <a:t> </a:t>
            </a:r>
            <a:r>
              <a:rPr lang="ru-RU" dirty="0" err="1" smtClean="0"/>
              <a:t>headed</a:t>
            </a:r>
            <a:r>
              <a:rPr lang="ru-RU" dirty="0" smtClean="0"/>
              <a:t> </a:t>
            </a:r>
            <a:r>
              <a:rPr lang="ru-RU" dirty="0" err="1" smtClean="0"/>
              <a:t>the</a:t>
            </a:r>
            <a:r>
              <a:rPr lang="ru-RU" dirty="0" smtClean="0"/>
              <a:t> </a:t>
            </a:r>
            <a:r>
              <a:rPr lang="ru-RU" dirty="0" err="1" smtClean="0"/>
              <a:t>socialist</a:t>
            </a:r>
            <a:r>
              <a:rPr lang="ru-RU" dirty="0" smtClean="0"/>
              <a:t> </a:t>
            </a:r>
            <a:r>
              <a:rPr lang="ru-RU" dirty="0" err="1" smtClean="0"/>
              <a:t>dynasty</a:t>
            </a:r>
            <a:r>
              <a:rPr lang="ru-RU" dirty="0" smtClean="0"/>
              <a:t>. </a:t>
            </a:r>
            <a:endParaRPr lang="en-US" dirty="0" smtClean="0"/>
          </a:p>
          <a:p>
            <a:r>
              <a:rPr lang="ru-RU" dirty="0" err="1" smtClean="0"/>
              <a:t>He</a:t>
            </a:r>
            <a:r>
              <a:rPr lang="ru-RU" dirty="0" smtClean="0"/>
              <a:t> </a:t>
            </a:r>
            <a:r>
              <a:rPr lang="ru-RU" dirty="0" err="1" smtClean="0"/>
              <a:t>was</a:t>
            </a:r>
            <a:r>
              <a:rPr lang="ru-RU" dirty="0" smtClean="0"/>
              <a:t> </a:t>
            </a:r>
            <a:r>
              <a:rPr lang="ru-RU" dirty="0" err="1" smtClean="0"/>
              <a:t>grooming</a:t>
            </a:r>
            <a:r>
              <a:rPr lang="ru-RU" dirty="0" smtClean="0"/>
              <a:t> </a:t>
            </a:r>
            <a:r>
              <a:rPr lang="ru-RU" dirty="0" err="1" smtClean="0"/>
              <a:t>his</a:t>
            </a:r>
            <a:r>
              <a:rPr lang="ru-RU" dirty="0" smtClean="0"/>
              <a:t> </a:t>
            </a:r>
            <a:r>
              <a:rPr lang="ru-RU" dirty="0" err="1" smtClean="0"/>
              <a:t>son</a:t>
            </a:r>
            <a:r>
              <a:rPr lang="ru-RU" dirty="0" smtClean="0"/>
              <a:t> </a:t>
            </a:r>
            <a:r>
              <a:rPr lang="ru-RU" dirty="0" err="1" smtClean="0"/>
              <a:t>Kim</a:t>
            </a:r>
            <a:r>
              <a:rPr lang="ru-RU" dirty="0" smtClean="0"/>
              <a:t> </a:t>
            </a:r>
            <a:r>
              <a:rPr lang="ru-RU" dirty="0" err="1" smtClean="0"/>
              <a:t>Jong</a:t>
            </a:r>
            <a:r>
              <a:rPr lang="ru-RU" dirty="0" smtClean="0"/>
              <a:t> </a:t>
            </a:r>
            <a:r>
              <a:rPr lang="ru-RU" dirty="0" err="1" smtClean="0"/>
              <a:t>Il</a:t>
            </a:r>
            <a:r>
              <a:rPr lang="ru-RU" dirty="0" smtClean="0"/>
              <a:t> </a:t>
            </a:r>
            <a:r>
              <a:rPr lang="ru-RU" dirty="0" err="1" smtClean="0"/>
              <a:t>to</a:t>
            </a:r>
            <a:r>
              <a:rPr lang="ru-RU" dirty="0" smtClean="0"/>
              <a:t> </a:t>
            </a:r>
            <a:r>
              <a:rPr lang="ru-RU" dirty="0" err="1" smtClean="0"/>
              <a:t>succeed</a:t>
            </a:r>
            <a:r>
              <a:rPr lang="ru-RU" dirty="0" smtClean="0"/>
              <a:t> </a:t>
            </a:r>
            <a:r>
              <a:rPr lang="ru-RU" dirty="0" err="1" smtClean="0"/>
              <a:t>him</a:t>
            </a:r>
            <a:r>
              <a:rPr lang="ru-RU" dirty="0" smtClean="0"/>
              <a:t> </a:t>
            </a:r>
            <a:r>
              <a:rPr lang="ru-RU" dirty="0" err="1" smtClean="0"/>
              <a:t>as</a:t>
            </a:r>
            <a:r>
              <a:rPr lang="ru-RU" dirty="0" smtClean="0"/>
              <a:t> </a:t>
            </a:r>
            <a:r>
              <a:rPr lang="ru-RU" dirty="0" err="1" smtClean="0"/>
              <a:t>president</a:t>
            </a:r>
            <a:r>
              <a:rPr lang="ru-RU" dirty="0" smtClean="0"/>
              <a:t> </a:t>
            </a:r>
            <a:r>
              <a:rPr lang="ru-RU" dirty="0" err="1" smtClean="0"/>
              <a:t>and</a:t>
            </a:r>
            <a:r>
              <a:rPr lang="ru-RU" dirty="0" smtClean="0"/>
              <a:t> </a:t>
            </a:r>
            <a:r>
              <a:rPr lang="ru-RU" dirty="0" err="1" smtClean="0"/>
              <a:t>Secretary</a:t>
            </a:r>
            <a:r>
              <a:rPr lang="ru-RU" dirty="0" smtClean="0"/>
              <a:t> </a:t>
            </a:r>
            <a:r>
              <a:rPr lang="ru-RU" dirty="0" err="1" smtClean="0"/>
              <a:t>General</a:t>
            </a:r>
            <a:r>
              <a:rPr lang="ru-RU" dirty="0" smtClean="0"/>
              <a:t>. </a:t>
            </a:r>
            <a:r>
              <a:rPr lang="ru-RU" dirty="0" err="1" smtClean="0"/>
              <a:t>His</a:t>
            </a:r>
            <a:r>
              <a:rPr lang="ru-RU" dirty="0" smtClean="0"/>
              <a:t> </a:t>
            </a:r>
            <a:r>
              <a:rPr lang="ru-RU" dirty="0" err="1" smtClean="0"/>
              <a:t>relatives</a:t>
            </a:r>
            <a:r>
              <a:rPr lang="ru-RU" dirty="0" smtClean="0"/>
              <a:t> </a:t>
            </a:r>
            <a:r>
              <a:rPr lang="ru-RU" dirty="0" err="1" smtClean="0"/>
              <a:t>held</a:t>
            </a:r>
            <a:r>
              <a:rPr lang="ru-RU" dirty="0" smtClean="0"/>
              <a:t> </a:t>
            </a:r>
            <a:r>
              <a:rPr lang="ru-RU" dirty="0" err="1" smtClean="0"/>
              <a:t>senior</a:t>
            </a:r>
            <a:r>
              <a:rPr lang="ru-RU" dirty="0" smtClean="0"/>
              <a:t> </a:t>
            </a:r>
            <a:r>
              <a:rPr lang="ru-RU" dirty="0" err="1" smtClean="0"/>
              <a:t>government</a:t>
            </a:r>
            <a:r>
              <a:rPr lang="ru-RU" dirty="0" smtClean="0"/>
              <a:t>, </a:t>
            </a:r>
            <a:r>
              <a:rPr lang="ru-RU" dirty="0" err="1" smtClean="0"/>
              <a:t>party</a:t>
            </a:r>
            <a:r>
              <a:rPr lang="ru-RU" dirty="0" smtClean="0"/>
              <a:t> </a:t>
            </a:r>
            <a:r>
              <a:rPr lang="ru-RU" dirty="0" err="1" smtClean="0"/>
              <a:t>and</a:t>
            </a:r>
            <a:r>
              <a:rPr lang="ru-RU" dirty="0" smtClean="0"/>
              <a:t> </a:t>
            </a:r>
            <a:r>
              <a:rPr lang="ru-RU" dirty="0" err="1" smtClean="0"/>
              <a:t>military</a:t>
            </a:r>
            <a:r>
              <a:rPr lang="ru-RU" dirty="0" smtClean="0"/>
              <a:t> </a:t>
            </a:r>
            <a:r>
              <a:rPr lang="ru-RU" dirty="0" err="1" smtClean="0"/>
              <a:t>posts</a:t>
            </a:r>
            <a:r>
              <a:rPr lang="ru-RU" dirty="0" smtClean="0"/>
              <a:t>. </a:t>
            </a:r>
            <a:endParaRPr lang="en-US" dirty="0" smtClean="0"/>
          </a:p>
          <a:p>
            <a:r>
              <a:rPr lang="ru-RU" dirty="0" err="1" smtClean="0"/>
              <a:t>Traditional</a:t>
            </a:r>
            <a:r>
              <a:rPr lang="ru-RU" dirty="0" smtClean="0"/>
              <a:t> </a:t>
            </a:r>
            <a:r>
              <a:rPr lang="ru-RU" dirty="0" err="1" smtClean="0"/>
              <a:t>groups</a:t>
            </a:r>
            <a:r>
              <a:rPr lang="ru-RU" dirty="0" smtClean="0"/>
              <a:t> </a:t>
            </a:r>
            <a:r>
              <a:rPr lang="ru-RU" dirty="0" err="1" smtClean="0"/>
              <a:t>that</a:t>
            </a:r>
            <a:r>
              <a:rPr lang="ru-RU" dirty="0" smtClean="0"/>
              <a:t> </a:t>
            </a:r>
            <a:r>
              <a:rPr lang="ru-RU" dirty="0" err="1" smtClean="0"/>
              <a:t>did</a:t>
            </a:r>
            <a:r>
              <a:rPr lang="ru-RU" dirty="0" smtClean="0"/>
              <a:t> </a:t>
            </a:r>
            <a:r>
              <a:rPr lang="ru-RU" dirty="0" err="1" smtClean="0"/>
              <a:t>not</a:t>
            </a:r>
            <a:r>
              <a:rPr lang="ru-RU" dirty="0" smtClean="0"/>
              <a:t> </a:t>
            </a:r>
            <a:r>
              <a:rPr lang="ru-RU" dirty="0" err="1" smtClean="0"/>
              <a:t>belong</a:t>
            </a:r>
            <a:r>
              <a:rPr lang="ru-RU" dirty="0" smtClean="0"/>
              <a:t> </a:t>
            </a:r>
            <a:r>
              <a:rPr lang="ru-RU" dirty="0" err="1" smtClean="0"/>
              <a:t>to</a:t>
            </a:r>
            <a:r>
              <a:rPr lang="ru-RU" dirty="0" smtClean="0"/>
              <a:t> </a:t>
            </a:r>
            <a:r>
              <a:rPr lang="ru-RU" dirty="0" err="1" smtClean="0"/>
              <a:t>the</a:t>
            </a:r>
            <a:r>
              <a:rPr lang="ru-RU" dirty="0" smtClean="0"/>
              <a:t> </a:t>
            </a:r>
            <a:r>
              <a:rPr lang="ru-RU" dirty="0" err="1" smtClean="0"/>
              <a:t>Kim</a:t>
            </a:r>
            <a:r>
              <a:rPr lang="ru-RU" dirty="0" smtClean="0"/>
              <a:t> </a:t>
            </a:r>
            <a:r>
              <a:rPr lang="ru-RU" dirty="0" err="1" smtClean="0"/>
              <a:t>family</a:t>
            </a:r>
            <a:r>
              <a:rPr lang="ru-RU" dirty="0" smtClean="0"/>
              <a:t> </a:t>
            </a:r>
            <a:r>
              <a:rPr lang="ru-RU" dirty="0" err="1" smtClean="0"/>
              <a:t>hardly</a:t>
            </a:r>
            <a:r>
              <a:rPr lang="ru-RU" dirty="0" smtClean="0"/>
              <a:t> </a:t>
            </a:r>
            <a:r>
              <a:rPr lang="ru-RU" dirty="0" err="1" smtClean="0"/>
              <a:t>had</a:t>
            </a:r>
            <a:r>
              <a:rPr lang="ru-RU" dirty="0" smtClean="0"/>
              <a:t> </a:t>
            </a:r>
            <a:r>
              <a:rPr lang="ru-RU" dirty="0" err="1" smtClean="0"/>
              <a:t>any</a:t>
            </a:r>
            <a:r>
              <a:rPr lang="ru-RU" dirty="0" smtClean="0"/>
              <a:t> </a:t>
            </a:r>
            <a:r>
              <a:rPr lang="ru-RU" dirty="0" err="1" smtClean="0"/>
              <a:t>independence</a:t>
            </a:r>
            <a:r>
              <a:rPr lang="ru-RU" dirty="0" smtClean="0"/>
              <a:t>. </a:t>
            </a:r>
            <a:r>
              <a:rPr lang="ru-RU" dirty="0" err="1" smtClean="0"/>
              <a:t>There</a:t>
            </a:r>
            <a:r>
              <a:rPr lang="ru-RU" dirty="0" smtClean="0"/>
              <a:t> </a:t>
            </a:r>
            <a:r>
              <a:rPr lang="ru-RU" dirty="0" err="1" smtClean="0"/>
              <a:t>were</a:t>
            </a:r>
            <a:r>
              <a:rPr lang="ru-RU" dirty="0" smtClean="0"/>
              <a:t> </a:t>
            </a:r>
            <a:r>
              <a:rPr lang="ru-RU" dirty="0" err="1" smtClean="0"/>
              <a:t>few</a:t>
            </a:r>
            <a:r>
              <a:rPr lang="ru-RU" dirty="0" smtClean="0"/>
              <a:t> </a:t>
            </a:r>
            <a:r>
              <a:rPr lang="ru-RU" dirty="0" err="1" smtClean="0"/>
              <a:t>women</a:t>
            </a:r>
            <a:r>
              <a:rPr lang="ru-RU" dirty="0" smtClean="0"/>
              <a:t> </a:t>
            </a:r>
            <a:r>
              <a:rPr lang="ru-RU" dirty="0" err="1" smtClean="0"/>
              <a:t>in</a:t>
            </a:r>
            <a:r>
              <a:rPr lang="ru-RU" dirty="0" smtClean="0"/>
              <a:t> </a:t>
            </a:r>
            <a:r>
              <a:rPr lang="ru-RU" dirty="0" err="1" smtClean="0"/>
              <a:t>leadership</a:t>
            </a:r>
            <a:r>
              <a:rPr lang="ru-RU" dirty="0" smtClean="0"/>
              <a:t> </a:t>
            </a:r>
            <a:r>
              <a:rPr lang="ru-RU" dirty="0" err="1" smtClean="0"/>
              <a:t>positions</a:t>
            </a:r>
            <a:r>
              <a:rPr lang="ru-RU" dirty="0" smtClean="0"/>
              <a:t>. </a:t>
            </a:r>
            <a:r>
              <a:rPr lang="ru-RU" dirty="0" err="1" smtClean="0"/>
              <a:t>The</a:t>
            </a:r>
            <a:r>
              <a:rPr lang="ru-RU" dirty="0" smtClean="0"/>
              <a:t> </a:t>
            </a:r>
            <a:r>
              <a:rPr lang="ru-RU" dirty="0" err="1" smtClean="0"/>
              <a:t>youth</a:t>
            </a:r>
            <a:r>
              <a:rPr lang="ru-RU" dirty="0" smtClean="0"/>
              <a:t> </a:t>
            </a:r>
            <a:r>
              <a:rPr lang="ru-RU" dirty="0" err="1" smtClean="0"/>
              <a:t>played</a:t>
            </a:r>
            <a:r>
              <a:rPr lang="ru-RU" dirty="0" smtClean="0"/>
              <a:t> a </a:t>
            </a:r>
            <a:r>
              <a:rPr lang="ru-RU" dirty="0" err="1" smtClean="0"/>
              <a:t>secondary</a:t>
            </a:r>
            <a:r>
              <a:rPr lang="ru-RU" dirty="0" smtClean="0"/>
              <a:t> </a:t>
            </a:r>
            <a:r>
              <a:rPr lang="ru-RU" dirty="0" err="1" smtClean="0"/>
              <a:t>role</a:t>
            </a:r>
            <a:r>
              <a:rPr lang="ru-RU" dirty="0" smtClean="0"/>
              <a:t>. </a:t>
            </a:r>
            <a:r>
              <a:rPr lang="ru-RU" dirty="0" err="1" smtClean="0"/>
              <a:t>Religious</a:t>
            </a:r>
            <a:r>
              <a:rPr lang="ru-RU" dirty="0" smtClean="0"/>
              <a:t> </a:t>
            </a:r>
            <a:r>
              <a:rPr lang="ru-RU" dirty="0" err="1" smtClean="0"/>
              <a:t>freedom</a:t>
            </a:r>
            <a:r>
              <a:rPr lang="ru-RU" dirty="0" smtClean="0"/>
              <a:t> </a:t>
            </a:r>
            <a:r>
              <a:rPr lang="ru-RU" dirty="0" err="1" smtClean="0"/>
              <a:t>was</a:t>
            </a:r>
            <a:r>
              <a:rPr lang="ru-RU" dirty="0" smtClean="0"/>
              <a:t> </a:t>
            </a:r>
            <a:r>
              <a:rPr lang="ru-RU" dirty="0" err="1" smtClean="0"/>
              <a:t>limited</a:t>
            </a:r>
            <a:r>
              <a:rPr lang="ru-RU" dirty="0" smtClean="0"/>
              <a:t>. </a:t>
            </a:r>
            <a:endParaRPr lang="en-US" dirty="0" smtClean="0"/>
          </a:p>
          <a:p>
            <a:r>
              <a:rPr lang="ru-RU" dirty="0" err="1" smtClean="0"/>
              <a:t>Economic</a:t>
            </a:r>
            <a:r>
              <a:rPr lang="ru-RU" dirty="0" smtClean="0"/>
              <a:t> </a:t>
            </a:r>
            <a:r>
              <a:rPr lang="ru-RU" dirty="0" err="1" smtClean="0"/>
              <a:t>organizations</a:t>
            </a:r>
            <a:r>
              <a:rPr lang="ru-RU" dirty="0" smtClean="0"/>
              <a:t> </a:t>
            </a:r>
            <a:r>
              <a:rPr lang="ru-RU" dirty="0" err="1" smtClean="0"/>
              <a:t>could</a:t>
            </a:r>
            <a:r>
              <a:rPr lang="ru-RU" dirty="0" smtClean="0"/>
              <a:t> </a:t>
            </a:r>
            <a:r>
              <a:rPr lang="ru-RU" dirty="0" err="1" smtClean="0"/>
              <a:t>not</a:t>
            </a:r>
            <a:r>
              <a:rPr lang="ru-RU" dirty="0" smtClean="0"/>
              <a:t> </a:t>
            </a:r>
            <a:r>
              <a:rPr lang="ru-RU" dirty="0" err="1" smtClean="0"/>
              <a:t>develop</a:t>
            </a:r>
            <a:r>
              <a:rPr lang="ru-RU" dirty="0" smtClean="0"/>
              <a:t> </a:t>
            </a:r>
            <a:r>
              <a:rPr lang="ru-RU" dirty="0" err="1" smtClean="0"/>
              <a:t>their</a:t>
            </a:r>
            <a:r>
              <a:rPr lang="ru-RU" dirty="0" smtClean="0"/>
              <a:t> </a:t>
            </a:r>
            <a:r>
              <a:rPr lang="ru-RU" dirty="0" err="1" smtClean="0"/>
              <a:t>own</a:t>
            </a:r>
            <a:r>
              <a:rPr lang="ru-RU" dirty="0" smtClean="0"/>
              <a:t> </a:t>
            </a:r>
            <a:r>
              <a:rPr lang="ru-RU" dirty="0" err="1" smtClean="0"/>
              <a:t>policies</a:t>
            </a:r>
            <a:r>
              <a:rPr lang="ru-RU" dirty="0" smtClean="0"/>
              <a:t> </a:t>
            </a:r>
            <a:r>
              <a:rPr lang="ru-RU" dirty="0" err="1" smtClean="0"/>
              <a:t>independent</a:t>
            </a:r>
            <a:r>
              <a:rPr lang="ru-RU" dirty="0" smtClean="0"/>
              <a:t> </a:t>
            </a:r>
            <a:r>
              <a:rPr lang="ru-RU" dirty="0" err="1" smtClean="0"/>
              <a:t>of</a:t>
            </a:r>
            <a:r>
              <a:rPr lang="ru-RU" dirty="0" smtClean="0"/>
              <a:t> </a:t>
            </a:r>
            <a:r>
              <a:rPr lang="ru-RU" dirty="0" err="1" smtClean="0"/>
              <a:t>the</a:t>
            </a:r>
            <a:r>
              <a:rPr lang="ru-RU" dirty="0" smtClean="0"/>
              <a:t> </a:t>
            </a:r>
            <a:r>
              <a:rPr lang="ru-RU" dirty="0" err="1" smtClean="0"/>
              <a:t>party</a:t>
            </a:r>
            <a:r>
              <a:rPr lang="ru-RU" dirty="0" smtClean="0"/>
              <a:t> </a:t>
            </a:r>
            <a:r>
              <a:rPr lang="ru-RU" dirty="0" err="1" smtClean="0"/>
              <a:t>and</a:t>
            </a:r>
            <a:r>
              <a:rPr lang="ru-RU" dirty="0" smtClean="0"/>
              <a:t> </a:t>
            </a:r>
            <a:r>
              <a:rPr lang="ru-RU" dirty="0" err="1" smtClean="0"/>
              <a:t>state</a:t>
            </a:r>
            <a:r>
              <a:rPr lang="ru-RU" dirty="0" smtClean="0"/>
              <a:t> </a:t>
            </a:r>
            <a:r>
              <a:rPr lang="ru-RU" dirty="0" err="1" smtClean="0"/>
              <a:t>leadership</a:t>
            </a:r>
            <a:r>
              <a:rPr lang="ru-RU" dirty="0" smtClean="0"/>
              <a:t>. </a:t>
            </a:r>
            <a:r>
              <a:rPr lang="ru-RU" dirty="0" err="1" smtClean="0"/>
              <a:t>The</a:t>
            </a:r>
            <a:r>
              <a:rPr lang="ru-RU" dirty="0" smtClean="0"/>
              <a:t> </a:t>
            </a:r>
            <a:r>
              <a:rPr lang="ru-RU" dirty="0" err="1" smtClean="0"/>
              <a:t>official</a:t>
            </a:r>
            <a:r>
              <a:rPr lang="ru-RU" dirty="0" smtClean="0"/>
              <a:t> </a:t>
            </a:r>
            <a:r>
              <a:rPr lang="ru-RU" dirty="0" err="1" smtClean="0"/>
              <a:t>ideology</a:t>
            </a:r>
            <a:r>
              <a:rPr lang="ru-RU" dirty="0" smtClean="0"/>
              <a:t> </a:t>
            </a:r>
            <a:r>
              <a:rPr lang="ru-RU" dirty="0" err="1" smtClean="0"/>
              <a:t>recognized</a:t>
            </a:r>
            <a:r>
              <a:rPr lang="ru-RU" dirty="0" smtClean="0"/>
              <a:t> </a:t>
            </a:r>
            <a:r>
              <a:rPr lang="ru-RU" dirty="0" err="1" smtClean="0"/>
              <a:t>three</a:t>
            </a:r>
            <a:r>
              <a:rPr lang="ru-RU" dirty="0" smtClean="0"/>
              <a:t> </a:t>
            </a:r>
            <a:r>
              <a:rPr lang="ru-RU" dirty="0" err="1" smtClean="0"/>
              <a:t>classes</a:t>
            </a:r>
            <a:r>
              <a:rPr lang="ru-RU" dirty="0" smtClean="0"/>
              <a:t>: </a:t>
            </a:r>
            <a:r>
              <a:rPr lang="ru-RU" dirty="0" err="1" smtClean="0"/>
              <a:t>workers</a:t>
            </a:r>
            <a:r>
              <a:rPr lang="ru-RU" dirty="0" smtClean="0"/>
              <a:t>, </a:t>
            </a:r>
            <a:r>
              <a:rPr lang="ru-RU" dirty="0" err="1" smtClean="0"/>
              <a:t>peasants</a:t>
            </a:r>
            <a:r>
              <a:rPr lang="ru-RU" dirty="0" smtClean="0"/>
              <a:t> </a:t>
            </a:r>
            <a:r>
              <a:rPr lang="ru-RU" dirty="0" err="1" smtClean="0"/>
              <a:t>and</a:t>
            </a:r>
            <a:r>
              <a:rPr lang="ru-RU" dirty="0" smtClean="0"/>
              <a:t> </a:t>
            </a:r>
            <a:r>
              <a:rPr lang="ru-RU" dirty="0" err="1" smtClean="0"/>
              <a:t>labor</a:t>
            </a:r>
            <a:r>
              <a:rPr lang="ru-RU" dirty="0" smtClean="0"/>
              <a:t> </a:t>
            </a:r>
            <a:r>
              <a:rPr lang="ru-RU" dirty="0" err="1" smtClean="0"/>
              <a:t>intelligentsia</a:t>
            </a:r>
            <a:r>
              <a:rPr lang="ru-RU" dirty="0" smtClean="0"/>
              <a:t>; </a:t>
            </a:r>
            <a:r>
              <a:rPr lang="ru-RU" dirty="0" err="1" smtClean="0"/>
              <a:t>the</a:t>
            </a:r>
            <a:r>
              <a:rPr lang="ru-RU" dirty="0" smtClean="0"/>
              <a:t> </a:t>
            </a:r>
            <a:r>
              <a:rPr lang="ru-RU" dirty="0" err="1" smtClean="0"/>
              <a:t>latter</a:t>
            </a:r>
            <a:r>
              <a:rPr lang="ru-RU" dirty="0" smtClean="0"/>
              <a:t> </a:t>
            </a:r>
            <a:r>
              <a:rPr lang="ru-RU" dirty="0" err="1" smtClean="0"/>
              <a:t>included</a:t>
            </a:r>
            <a:r>
              <a:rPr lang="ru-RU" dirty="0" smtClean="0"/>
              <a:t> </a:t>
            </a:r>
            <a:r>
              <a:rPr lang="ru-RU" dirty="0" err="1" smtClean="0"/>
              <a:t>party</a:t>
            </a:r>
            <a:r>
              <a:rPr lang="ru-RU" dirty="0" smtClean="0"/>
              <a:t> </a:t>
            </a:r>
            <a:r>
              <a:rPr lang="ru-RU" dirty="0" err="1" smtClean="0"/>
              <a:t>cadres</a:t>
            </a:r>
            <a:r>
              <a:rPr lang="ru-RU" dirty="0" smtClean="0"/>
              <a:t>, </a:t>
            </a:r>
            <a:r>
              <a:rPr lang="ru-RU" dirty="0" err="1" smtClean="0"/>
              <a:t>government</a:t>
            </a:r>
            <a:r>
              <a:rPr lang="ru-RU" dirty="0" smtClean="0"/>
              <a:t> </a:t>
            </a:r>
            <a:r>
              <a:rPr lang="ru-RU" dirty="0" err="1" smtClean="0"/>
              <a:t>officials</a:t>
            </a:r>
            <a:r>
              <a:rPr lang="ru-RU" dirty="0" smtClean="0"/>
              <a:t>, </a:t>
            </a:r>
            <a:r>
              <a:rPr lang="ru-RU" dirty="0" err="1" smtClean="0"/>
              <a:t>specialists</a:t>
            </a:r>
            <a:r>
              <a:rPr lang="ru-RU" dirty="0" smtClean="0"/>
              <a:t>, </a:t>
            </a:r>
            <a:r>
              <a:rPr lang="ru-RU" dirty="0" err="1" smtClean="0"/>
              <a:t>people</a:t>
            </a:r>
            <a:r>
              <a:rPr lang="ru-RU" dirty="0" smtClean="0"/>
              <a:t> </a:t>
            </a:r>
            <a:r>
              <a:rPr lang="ru-RU" dirty="0" err="1" smtClean="0"/>
              <a:t>of</a:t>
            </a:r>
            <a:r>
              <a:rPr lang="ru-RU" dirty="0" smtClean="0"/>
              <a:t> </a:t>
            </a:r>
            <a:r>
              <a:rPr lang="ru-RU" dirty="0" err="1" smtClean="0"/>
              <a:t>liberal</a:t>
            </a:r>
            <a:r>
              <a:rPr lang="ru-RU" dirty="0" smtClean="0"/>
              <a:t> </a:t>
            </a:r>
            <a:r>
              <a:rPr lang="ru-RU" dirty="0" err="1" smtClean="0"/>
              <a:t>professions</a:t>
            </a:r>
            <a:r>
              <a:rPr lang="ru-RU" dirty="0" smtClean="0"/>
              <a:t>, </a:t>
            </a:r>
            <a:r>
              <a:rPr lang="ru-RU" dirty="0" err="1" smtClean="0"/>
              <a:t>technocrats</a:t>
            </a:r>
            <a:r>
              <a:rPr lang="ru-RU" dirty="0" smtClean="0"/>
              <a:t>. </a:t>
            </a:r>
            <a:r>
              <a:rPr lang="ru-RU" dirty="0" err="1" smtClean="0"/>
              <a:t>Despite</a:t>
            </a:r>
            <a:r>
              <a:rPr lang="ru-RU" dirty="0" smtClean="0"/>
              <a:t> </a:t>
            </a:r>
            <a:r>
              <a:rPr lang="ru-RU" dirty="0" err="1" smtClean="0"/>
              <a:t>the</a:t>
            </a:r>
            <a:r>
              <a:rPr lang="ru-RU" dirty="0" smtClean="0"/>
              <a:t> </a:t>
            </a:r>
            <a:r>
              <a:rPr lang="ru-RU" dirty="0" err="1" smtClean="0"/>
              <a:t>claim</a:t>
            </a:r>
            <a:r>
              <a:rPr lang="ru-RU" dirty="0" smtClean="0"/>
              <a:t> </a:t>
            </a:r>
            <a:r>
              <a:rPr lang="ru-RU" dirty="0" err="1" smtClean="0"/>
              <a:t>of</a:t>
            </a:r>
            <a:r>
              <a:rPr lang="ru-RU" dirty="0" smtClean="0"/>
              <a:t> </a:t>
            </a:r>
            <a:r>
              <a:rPr lang="ru-RU" dirty="0" err="1" smtClean="0"/>
              <a:t>socialist</a:t>
            </a:r>
            <a:r>
              <a:rPr lang="ru-RU" dirty="0" smtClean="0"/>
              <a:t> </a:t>
            </a:r>
            <a:r>
              <a:rPr lang="ru-RU" dirty="0" err="1" smtClean="0"/>
              <a:t>equality</a:t>
            </a:r>
            <a:r>
              <a:rPr lang="ru-RU" dirty="0" smtClean="0"/>
              <a:t>, </a:t>
            </a:r>
            <a:r>
              <a:rPr lang="ru-RU" dirty="0" err="1" smtClean="0"/>
              <a:t>this</a:t>
            </a:r>
            <a:r>
              <a:rPr lang="ru-RU" dirty="0" smtClean="0"/>
              <a:t> "</a:t>
            </a:r>
            <a:r>
              <a:rPr lang="ru-RU" dirty="0" err="1" smtClean="0"/>
              <a:t>working</a:t>
            </a:r>
            <a:r>
              <a:rPr lang="ru-RU" dirty="0" smtClean="0"/>
              <a:t> </a:t>
            </a:r>
            <a:r>
              <a:rPr lang="ru-RU" dirty="0" err="1" smtClean="0"/>
              <a:t>intelligentsia</a:t>
            </a:r>
            <a:r>
              <a:rPr lang="ru-RU" dirty="0" smtClean="0"/>
              <a:t>" </a:t>
            </a:r>
            <a:r>
              <a:rPr lang="ru-RU" dirty="0" err="1" smtClean="0"/>
              <a:t>dominated</a:t>
            </a:r>
            <a:r>
              <a:rPr lang="ru-RU" dirty="0" smtClean="0"/>
              <a:t> </a:t>
            </a:r>
            <a:r>
              <a:rPr lang="ru-RU" dirty="0" err="1" smtClean="0"/>
              <a:t>both</a:t>
            </a:r>
            <a:r>
              <a:rPr lang="ru-RU" dirty="0" smtClean="0"/>
              <a:t> </a:t>
            </a:r>
            <a:r>
              <a:rPr lang="ru-RU" dirty="0" err="1" smtClean="0"/>
              <a:t>the</a:t>
            </a:r>
            <a:r>
              <a:rPr lang="ru-RU" dirty="0" smtClean="0"/>
              <a:t> </a:t>
            </a:r>
            <a:r>
              <a:rPr lang="ru-RU" dirty="0" err="1" smtClean="0"/>
              <a:t>party</a:t>
            </a:r>
            <a:r>
              <a:rPr lang="ru-RU" dirty="0" smtClean="0"/>
              <a:t> </a:t>
            </a:r>
            <a:r>
              <a:rPr lang="ru-RU" dirty="0" err="1" smtClean="0"/>
              <a:t>and</a:t>
            </a:r>
            <a:r>
              <a:rPr lang="ru-RU" dirty="0" smtClean="0"/>
              <a:t> </a:t>
            </a:r>
            <a:r>
              <a:rPr lang="ru-RU" dirty="0" err="1" smtClean="0"/>
              <a:t>state</a:t>
            </a:r>
            <a:r>
              <a:rPr lang="ru-RU" dirty="0" smtClean="0"/>
              <a:t> </a:t>
            </a:r>
            <a:r>
              <a:rPr lang="ru-RU" dirty="0" err="1" smtClean="0"/>
              <a:t>institutions</a:t>
            </a:r>
            <a:r>
              <a:rPr lang="ru-RU" dirty="0" smtClean="0"/>
              <a:t>.</a:t>
            </a:r>
            <a:endParaRPr lang="ru-RU" dirty="0"/>
          </a:p>
        </p:txBody>
      </p:sp>
    </p:spTree>
    <p:extLst>
      <p:ext uri="{BB962C8B-B14F-4D97-AF65-F5344CB8AC3E}">
        <p14:creationId xmlns:p14="http://schemas.microsoft.com/office/powerpoint/2010/main" val="10560044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28600"/>
            <a:ext cx="8610600" cy="5940088"/>
          </a:xfrm>
          <a:prstGeom prst="rect">
            <a:avLst/>
          </a:prstGeom>
        </p:spPr>
        <p:txBody>
          <a:bodyPr wrap="square">
            <a:spAutoFit/>
          </a:bodyPr>
          <a:lstStyle/>
          <a:p>
            <a:r>
              <a:rPr lang="ru-RU" sz="2000" dirty="0" err="1" smtClean="0"/>
              <a:t>The</a:t>
            </a:r>
            <a:r>
              <a:rPr lang="ru-RU" sz="2000" dirty="0" smtClean="0"/>
              <a:t> </a:t>
            </a:r>
            <a:r>
              <a:rPr lang="ru-RU" sz="2000" dirty="0" err="1" smtClean="0"/>
              <a:t>Workers</a:t>
            </a:r>
            <a:r>
              <a:rPr lang="ru-RU" sz="2000" dirty="0" smtClean="0"/>
              <a:t>' </a:t>
            </a:r>
            <a:r>
              <a:rPr lang="ru-RU" sz="2000" dirty="0" err="1" smtClean="0"/>
              <a:t>Party</a:t>
            </a:r>
            <a:r>
              <a:rPr lang="ru-RU" sz="2000" dirty="0" smtClean="0"/>
              <a:t> </a:t>
            </a:r>
            <a:r>
              <a:rPr lang="ru-RU" sz="2000" dirty="0" err="1" smtClean="0"/>
              <a:t>of</a:t>
            </a:r>
            <a:r>
              <a:rPr lang="ru-RU" sz="2000" dirty="0" smtClean="0"/>
              <a:t> </a:t>
            </a:r>
            <a:r>
              <a:rPr lang="ru-RU" sz="2000" dirty="0" err="1" smtClean="0"/>
              <a:t>Korea</a:t>
            </a:r>
            <a:r>
              <a:rPr lang="ru-RU" sz="2000" dirty="0" smtClean="0"/>
              <a:t> </a:t>
            </a:r>
            <a:r>
              <a:rPr lang="ru-RU" sz="2000" dirty="0" err="1" smtClean="0"/>
              <a:t>led</a:t>
            </a:r>
            <a:r>
              <a:rPr lang="ru-RU" sz="2000" dirty="0" smtClean="0"/>
              <a:t> a </a:t>
            </a:r>
            <a:r>
              <a:rPr lang="ru-RU" sz="2000" dirty="0" err="1" smtClean="0"/>
              <a:t>strong</a:t>
            </a:r>
            <a:r>
              <a:rPr lang="ru-RU" sz="2000" dirty="0" smtClean="0"/>
              <a:t> </a:t>
            </a:r>
            <a:r>
              <a:rPr lang="ru-RU" sz="2000" dirty="0" err="1" smtClean="0"/>
              <a:t>state</a:t>
            </a:r>
            <a:r>
              <a:rPr lang="ru-RU" sz="2000" dirty="0" smtClean="0"/>
              <a:t>, </a:t>
            </a:r>
            <a:r>
              <a:rPr lang="ru-RU" sz="2000" dirty="0" err="1" smtClean="0"/>
              <a:t>as</a:t>
            </a:r>
            <a:r>
              <a:rPr lang="ru-RU" sz="2000" dirty="0" smtClean="0"/>
              <a:t> </a:t>
            </a:r>
            <a:r>
              <a:rPr lang="ru-RU" sz="2000" dirty="0" err="1" smtClean="0"/>
              <a:t>evidenced</a:t>
            </a:r>
            <a:r>
              <a:rPr lang="ru-RU" sz="2000" dirty="0" smtClean="0"/>
              <a:t> </a:t>
            </a:r>
            <a:r>
              <a:rPr lang="ru-RU" sz="2000" dirty="0" err="1" smtClean="0"/>
              <a:t>by</a:t>
            </a:r>
            <a:r>
              <a:rPr lang="ru-RU" sz="2000" dirty="0" smtClean="0"/>
              <a:t> </a:t>
            </a:r>
            <a:r>
              <a:rPr lang="ru-RU" sz="2000" dirty="0" err="1" smtClean="0"/>
              <a:t>the</a:t>
            </a:r>
            <a:r>
              <a:rPr lang="ru-RU" sz="2000" dirty="0" smtClean="0"/>
              <a:t> </a:t>
            </a:r>
            <a:r>
              <a:rPr lang="ru-RU" sz="2000" dirty="0" err="1" smtClean="0"/>
              <a:t>low</a:t>
            </a:r>
            <a:r>
              <a:rPr lang="ru-RU" sz="2000" dirty="0" smtClean="0"/>
              <a:t> </a:t>
            </a:r>
            <a:r>
              <a:rPr lang="ru-RU" sz="2000" dirty="0" err="1" smtClean="0"/>
              <a:t>level</a:t>
            </a:r>
            <a:r>
              <a:rPr lang="ru-RU" sz="2000" dirty="0" smtClean="0"/>
              <a:t> </a:t>
            </a:r>
            <a:r>
              <a:rPr lang="ru-RU" sz="2000" dirty="0" err="1" smtClean="0"/>
              <a:t>of</a:t>
            </a:r>
            <a:r>
              <a:rPr lang="ru-RU" sz="2000" dirty="0" smtClean="0"/>
              <a:t> </a:t>
            </a:r>
            <a:r>
              <a:rPr lang="ru-RU" sz="2000" dirty="0" err="1" smtClean="0"/>
              <a:t>pluralism</a:t>
            </a:r>
            <a:r>
              <a:rPr lang="ru-RU" sz="2000" dirty="0" smtClean="0"/>
              <a:t>, </a:t>
            </a:r>
            <a:r>
              <a:rPr lang="ru-RU" sz="2000" dirty="0" err="1" smtClean="0"/>
              <a:t>the</a:t>
            </a:r>
            <a:r>
              <a:rPr lang="ru-RU" sz="2000" dirty="0" smtClean="0"/>
              <a:t> </a:t>
            </a:r>
            <a:r>
              <a:rPr lang="ru-RU" sz="2000" dirty="0" err="1" smtClean="0"/>
              <a:t>widespread</a:t>
            </a:r>
            <a:r>
              <a:rPr lang="ru-RU" sz="2000" dirty="0" smtClean="0"/>
              <a:t> </a:t>
            </a:r>
            <a:r>
              <a:rPr lang="ru-RU" sz="2000" dirty="0" err="1" smtClean="0"/>
              <a:t>use</a:t>
            </a:r>
            <a:r>
              <a:rPr lang="ru-RU" sz="2000" dirty="0" smtClean="0"/>
              <a:t> </a:t>
            </a:r>
            <a:r>
              <a:rPr lang="ru-RU" sz="2000" dirty="0" err="1" smtClean="0"/>
              <a:t>of</a:t>
            </a:r>
            <a:r>
              <a:rPr lang="ru-RU" sz="2000" dirty="0" smtClean="0"/>
              <a:t> </a:t>
            </a:r>
            <a:r>
              <a:rPr lang="ru-RU" sz="2000" dirty="0" err="1" smtClean="0"/>
              <a:t>coercive</a:t>
            </a:r>
            <a:r>
              <a:rPr lang="ru-RU" sz="2000" dirty="0" smtClean="0"/>
              <a:t> </a:t>
            </a:r>
            <a:r>
              <a:rPr lang="ru-RU" sz="2000" dirty="0" err="1" smtClean="0"/>
              <a:t>measures</a:t>
            </a:r>
            <a:r>
              <a:rPr lang="ru-RU" sz="2000" dirty="0" smtClean="0"/>
              <a:t>, a </a:t>
            </a:r>
            <a:r>
              <a:rPr lang="ru-RU" sz="2000" dirty="0" err="1" smtClean="0"/>
              <a:t>high</a:t>
            </a:r>
            <a:r>
              <a:rPr lang="ru-RU" sz="2000" dirty="0" smtClean="0"/>
              <a:t> </a:t>
            </a:r>
            <a:r>
              <a:rPr lang="ru-RU" sz="2000" dirty="0" err="1" smtClean="0"/>
              <a:t>degree</a:t>
            </a:r>
            <a:r>
              <a:rPr lang="ru-RU" sz="2000" dirty="0" smtClean="0"/>
              <a:t> </a:t>
            </a:r>
            <a:r>
              <a:rPr lang="ru-RU" sz="2000" dirty="0" err="1" smtClean="0"/>
              <a:t>of</a:t>
            </a:r>
            <a:r>
              <a:rPr lang="ru-RU" sz="2000" dirty="0" smtClean="0"/>
              <a:t> </a:t>
            </a:r>
            <a:r>
              <a:rPr lang="ru-RU" sz="2000" dirty="0" err="1" smtClean="0"/>
              <a:t>centralization</a:t>
            </a:r>
            <a:r>
              <a:rPr lang="ru-RU" sz="2000" dirty="0" smtClean="0"/>
              <a:t>, </a:t>
            </a:r>
            <a:r>
              <a:rPr lang="ru-RU" sz="2000" dirty="0" err="1" smtClean="0"/>
              <a:t>strict</a:t>
            </a:r>
            <a:r>
              <a:rPr lang="ru-RU" sz="2000" dirty="0" smtClean="0"/>
              <a:t> </a:t>
            </a:r>
            <a:r>
              <a:rPr lang="ru-RU" sz="2000" dirty="0" err="1" smtClean="0"/>
              <a:t>coordination</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comprehensive</a:t>
            </a:r>
            <a:r>
              <a:rPr lang="ru-RU" sz="2000" dirty="0" smtClean="0"/>
              <a:t> </a:t>
            </a:r>
            <a:r>
              <a:rPr lang="ru-RU" sz="2000" dirty="0" err="1" smtClean="0"/>
              <a:t>nature</a:t>
            </a:r>
            <a:r>
              <a:rPr lang="ru-RU" sz="2000" dirty="0" smtClean="0"/>
              <a:t> </a:t>
            </a:r>
            <a:r>
              <a:rPr lang="ru-RU" sz="2000" dirty="0" err="1" smtClean="0"/>
              <a:t>of</a:t>
            </a:r>
            <a:r>
              <a:rPr lang="ru-RU" sz="2000" dirty="0" smtClean="0"/>
              <a:t> </a:t>
            </a:r>
            <a:r>
              <a:rPr lang="ru-RU" sz="2000" dirty="0" err="1" smtClean="0"/>
              <a:t>its</a:t>
            </a:r>
            <a:r>
              <a:rPr lang="ru-RU" sz="2000" dirty="0" smtClean="0"/>
              <a:t> </a:t>
            </a:r>
            <a:r>
              <a:rPr lang="ru-RU" sz="2000" dirty="0" err="1" smtClean="0"/>
              <a:t>activities</a:t>
            </a:r>
            <a:r>
              <a:rPr lang="ru-RU" sz="2000" dirty="0" smtClean="0"/>
              <a:t>. </a:t>
            </a:r>
            <a:endParaRPr lang="en-US" sz="2000" dirty="0" smtClean="0"/>
          </a:p>
          <a:p>
            <a:r>
              <a:rPr lang="ru-RU" sz="2000" dirty="0" err="1" smtClean="0"/>
              <a:t>The</a:t>
            </a:r>
            <a:r>
              <a:rPr lang="ru-RU" sz="2000" dirty="0" smtClean="0"/>
              <a:t> </a:t>
            </a:r>
            <a:r>
              <a:rPr lang="ru-RU" sz="2000" dirty="0" err="1" smtClean="0"/>
              <a:t>military</a:t>
            </a:r>
            <a:r>
              <a:rPr lang="ru-RU" sz="2000" dirty="0" smtClean="0"/>
              <a:t> </a:t>
            </a:r>
            <a:r>
              <a:rPr lang="ru-RU" sz="2000" dirty="0" err="1" smtClean="0"/>
              <a:t>police</a:t>
            </a:r>
            <a:r>
              <a:rPr lang="ru-RU" sz="2000" dirty="0" smtClean="0"/>
              <a:t> </a:t>
            </a:r>
            <a:r>
              <a:rPr lang="ru-RU" sz="2000" dirty="0" err="1" smtClean="0"/>
              <a:t>agencies</a:t>
            </a:r>
            <a:r>
              <a:rPr lang="ru-RU" sz="2000" dirty="0" smtClean="0"/>
              <a:t> — </a:t>
            </a:r>
            <a:r>
              <a:rPr lang="ru-RU" sz="2000" dirty="0" err="1" smtClean="0"/>
              <a:t>the</a:t>
            </a:r>
            <a:r>
              <a:rPr lang="ru-RU" sz="2000" dirty="0" smtClean="0"/>
              <a:t> </a:t>
            </a:r>
            <a:r>
              <a:rPr lang="ru-RU" sz="2000" dirty="0" err="1" smtClean="0"/>
              <a:t>State</a:t>
            </a:r>
            <a:r>
              <a:rPr lang="ru-RU" sz="2000" dirty="0" smtClean="0"/>
              <a:t> </a:t>
            </a:r>
            <a:r>
              <a:rPr lang="ru-RU" sz="2000" dirty="0" err="1" smtClean="0"/>
              <a:t>Political</a:t>
            </a:r>
            <a:r>
              <a:rPr lang="ru-RU" sz="2000" dirty="0" smtClean="0"/>
              <a:t> </a:t>
            </a:r>
            <a:r>
              <a:rPr lang="ru-RU" sz="2000" dirty="0" err="1" smtClean="0"/>
              <a:t>Security</a:t>
            </a:r>
            <a:r>
              <a:rPr lang="ru-RU" sz="2000" dirty="0" smtClean="0"/>
              <a:t> </a:t>
            </a:r>
            <a:r>
              <a:rPr lang="ru-RU" sz="2000" dirty="0" err="1" smtClean="0"/>
              <a:t>Bureau</a:t>
            </a:r>
            <a:r>
              <a:rPr lang="ru-RU" sz="2000" dirty="0" smtClean="0"/>
              <a:t>, </a:t>
            </a:r>
            <a:r>
              <a:rPr lang="ru-RU" sz="2000" dirty="0" err="1" smtClean="0"/>
              <a:t>the</a:t>
            </a:r>
            <a:r>
              <a:rPr lang="ru-RU" sz="2000" dirty="0" smtClean="0"/>
              <a:t> </a:t>
            </a:r>
            <a:r>
              <a:rPr lang="ru-RU" sz="2000" dirty="0" err="1" smtClean="0"/>
              <a:t>Ministry</a:t>
            </a:r>
            <a:r>
              <a:rPr lang="ru-RU" sz="2000" dirty="0" smtClean="0"/>
              <a:t> </a:t>
            </a:r>
            <a:r>
              <a:rPr lang="ru-RU" sz="2000" dirty="0" err="1" smtClean="0"/>
              <a:t>of</a:t>
            </a:r>
            <a:r>
              <a:rPr lang="ru-RU" sz="2000" dirty="0" smtClean="0"/>
              <a:t> </a:t>
            </a:r>
            <a:r>
              <a:rPr lang="ru-RU" sz="2000" dirty="0" err="1" smtClean="0"/>
              <a:t>Public</a:t>
            </a:r>
            <a:r>
              <a:rPr lang="ru-RU" sz="2000" dirty="0" smtClean="0"/>
              <a:t> </a:t>
            </a:r>
            <a:r>
              <a:rPr lang="ru-RU" sz="2000" dirty="0" err="1" smtClean="0"/>
              <a:t>Security</a:t>
            </a:r>
            <a:r>
              <a:rPr lang="ru-RU" sz="2000" dirty="0" smtClean="0"/>
              <a:t>, </a:t>
            </a:r>
            <a:r>
              <a:rPr lang="ru-RU" sz="2000" dirty="0" err="1" smtClean="0"/>
              <a:t>the</a:t>
            </a:r>
            <a:r>
              <a:rPr lang="ru-RU" sz="2000" dirty="0" smtClean="0"/>
              <a:t> </a:t>
            </a:r>
            <a:r>
              <a:rPr lang="ru-RU" sz="2000" dirty="0" err="1" smtClean="0"/>
              <a:t>Korean</a:t>
            </a:r>
            <a:r>
              <a:rPr lang="ru-RU" sz="2000" dirty="0" smtClean="0"/>
              <a:t> </a:t>
            </a:r>
            <a:r>
              <a:rPr lang="ru-RU" sz="2000" dirty="0" err="1" smtClean="0"/>
              <a:t>People's</a:t>
            </a:r>
            <a:r>
              <a:rPr lang="ru-RU" sz="2000" dirty="0" smtClean="0"/>
              <a:t> </a:t>
            </a:r>
            <a:r>
              <a:rPr lang="ru-RU" sz="2000" dirty="0" err="1" smtClean="0"/>
              <a:t>Army</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Control</a:t>
            </a:r>
            <a:r>
              <a:rPr lang="ru-RU" sz="2000" dirty="0" smtClean="0"/>
              <a:t> </a:t>
            </a:r>
            <a:r>
              <a:rPr lang="ru-RU" sz="2000" dirty="0" err="1" smtClean="0"/>
              <a:t>Committee</a:t>
            </a:r>
            <a:r>
              <a:rPr lang="ru-RU" sz="2000" dirty="0" smtClean="0"/>
              <a:t> </a:t>
            </a:r>
            <a:r>
              <a:rPr lang="ru-RU" sz="2000" dirty="0" err="1" smtClean="0"/>
              <a:t>and</a:t>
            </a:r>
            <a:r>
              <a:rPr lang="ru-RU" sz="2000" dirty="0" smtClean="0"/>
              <a:t> </a:t>
            </a:r>
            <a:r>
              <a:rPr lang="ru-RU" sz="2000" dirty="0" err="1" smtClean="0"/>
              <a:t>paramilitary</a:t>
            </a:r>
            <a:r>
              <a:rPr lang="ru-RU" sz="2000" dirty="0" smtClean="0"/>
              <a:t> </a:t>
            </a:r>
            <a:r>
              <a:rPr lang="ru-RU" sz="2000" dirty="0" err="1" smtClean="0"/>
              <a:t>formations</a:t>
            </a:r>
            <a:r>
              <a:rPr lang="ru-RU" sz="2000" dirty="0" smtClean="0"/>
              <a:t> </a:t>
            </a:r>
            <a:r>
              <a:rPr lang="ru-RU" sz="2000" dirty="0" err="1" smtClean="0"/>
              <a:t>like</a:t>
            </a:r>
            <a:r>
              <a:rPr lang="ru-RU" sz="2000" dirty="0" smtClean="0"/>
              <a:t> </a:t>
            </a:r>
            <a:r>
              <a:rPr lang="ru-RU" sz="2000" dirty="0" err="1" smtClean="0"/>
              <a:t>the</a:t>
            </a:r>
            <a:r>
              <a:rPr lang="ru-RU" sz="2000" dirty="0" smtClean="0"/>
              <a:t> </a:t>
            </a:r>
            <a:r>
              <a:rPr lang="ru-RU" sz="2000" dirty="0" err="1" smtClean="0"/>
              <a:t>Workers</a:t>
            </a:r>
            <a:r>
              <a:rPr lang="ru-RU" sz="2000" dirty="0" smtClean="0"/>
              <a:t>' </a:t>
            </a:r>
            <a:r>
              <a:rPr lang="ru-RU" sz="2000" dirty="0" err="1" smtClean="0"/>
              <a:t>and</a:t>
            </a:r>
            <a:r>
              <a:rPr lang="ru-RU" sz="2000" dirty="0" smtClean="0"/>
              <a:t> </a:t>
            </a:r>
            <a:r>
              <a:rPr lang="ru-RU" sz="2000" dirty="0" err="1" smtClean="0"/>
              <a:t>Peasants</a:t>
            </a:r>
            <a:r>
              <a:rPr lang="ru-RU" sz="2000" dirty="0" smtClean="0"/>
              <a:t>' </a:t>
            </a:r>
            <a:r>
              <a:rPr lang="ru-RU" sz="2000" dirty="0" err="1" smtClean="0"/>
              <a:t>Red</a:t>
            </a:r>
            <a:r>
              <a:rPr lang="ru-RU" sz="2000" dirty="0" smtClean="0"/>
              <a:t> </a:t>
            </a:r>
            <a:r>
              <a:rPr lang="ru-RU" sz="2000" dirty="0" err="1" smtClean="0"/>
              <a:t>Guard</a:t>
            </a:r>
            <a:r>
              <a:rPr lang="ru-RU" sz="2000" dirty="0" smtClean="0"/>
              <a:t> – </a:t>
            </a:r>
            <a:r>
              <a:rPr lang="ru-RU" sz="2000" dirty="0" err="1" smtClean="0"/>
              <a:t>used</a:t>
            </a:r>
            <a:r>
              <a:rPr lang="ru-RU" sz="2000" dirty="0" smtClean="0"/>
              <a:t> </a:t>
            </a:r>
            <a:r>
              <a:rPr lang="ru-RU" sz="2000" dirty="0" err="1" smtClean="0"/>
              <a:t>several</a:t>
            </a:r>
            <a:r>
              <a:rPr lang="ru-RU" sz="2000" dirty="0" smtClean="0"/>
              <a:t> </a:t>
            </a:r>
            <a:r>
              <a:rPr lang="ru-RU" sz="2000" dirty="0" err="1" smtClean="0"/>
              <a:t>methods</a:t>
            </a:r>
            <a:r>
              <a:rPr lang="ru-RU" sz="2000" dirty="0" smtClean="0"/>
              <a:t> </a:t>
            </a:r>
            <a:r>
              <a:rPr lang="ru-RU" sz="2000" dirty="0" err="1" smtClean="0"/>
              <a:t>of</a:t>
            </a:r>
            <a:r>
              <a:rPr lang="ru-RU" sz="2000" dirty="0" smtClean="0"/>
              <a:t> </a:t>
            </a:r>
            <a:r>
              <a:rPr lang="ru-RU" sz="2000" dirty="0" err="1" smtClean="0"/>
              <a:t>coercion</a:t>
            </a:r>
            <a:r>
              <a:rPr lang="ru-RU" sz="2000" dirty="0" smtClean="0"/>
              <a:t>. </a:t>
            </a:r>
            <a:r>
              <a:rPr lang="ru-RU" sz="2000" dirty="0" err="1" smtClean="0"/>
              <a:t>Physical</a:t>
            </a:r>
            <a:r>
              <a:rPr lang="ru-RU" sz="2000" dirty="0" smtClean="0"/>
              <a:t> </a:t>
            </a:r>
            <a:r>
              <a:rPr lang="ru-RU" sz="2000" dirty="0" err="1" smtClean="0"/>
              <a:t>coercion</a:t>
            </a:r>
            <a:r>
              <a:rPr lang="ru-RU" sz="2000" dirty="0" smtClean="0"/>
              <a:t> </a:t>
            </a:r>
            <a:r>
              <a:rPr lang="ru-RU" sz="2000" dirty="0" err="1" smtClean="0"/>
              <a:t>included</a:t>
            </a:r>
            <a:r>
              <a:rPr lang="ru-RU" sz="2000" dirty="0" smtClean="0"/>
              <a:t> </a:t>
            </a:r>
            <a:r>
              <a:rPr lang="ru-RU" sz="2000" dirty="0" err="1" smtClean="0"/>
              <a:t>imprisonment</a:t>
            </a:r>
            <a:r>
              <a:rPr lang="ru-RU" sz="2000" dirty="0" smtClean="0"/>
              <a:t>, </a:t>
            </a:r>
            <a:r>
              <a:rPr lang="ru-RU" sz="2000" dirty="0" err="1" smtClean="0"/>
              <a:t>torture</a:t>
            </a:r>
            <a:r>
              <a:rPr lang="ru-RU" sz="2000" dirty="0" smtClean="0"/>
              <a:t> </a:t>
            </a:r>
            <a:r>
              <a:rPr lang="ru-RU" sz="2000" dirty="0" err="1" smtClean="0"/>
              <a:t>and</a:t>
            </a:r>
            <a:r>
              <a:rPr lang="ru-RU" sz="2000" dirty="0" smtClean="0"/>
              <a:t> </a:t>
            </a:r>
            <a:r>
              <a:rPr lang="ru-RU" sz="2000" dirty="0" err="1" smtClean="0"/>
              <a:t>executions</a:t>
            </a:r>
            <a:r>
              <a:rPr lang="ru-RU" sz="2000" dirty="0" smtClean="0"/>
              <a:t>. </a:t>
            </a:r>
            <a:endParaRPr lang="en-US" sz="2000" dirty="0" smtClean="0"/>
          </a:p>
          <a:p>
            <a:r>
              <a:rPr lang="ru-RU" sz="2000" dirty="0" err="1" smtClean="0"/>
              <a:t>The</a:t>
            </a:r>
            <a:r>
              <a:rPr lang="ru-RU" sz="2000" dirty="0" smtClean="0"/>
              <a:t> </a:t>
            </a:r>
            <a:r>
              <a:rPr lang="ru-RU" sz="2000" dirty="0" err="1" smtClean="0"/>
              <a:t>economic</a:t>
            </a:r>
            <a:r>
              <a:rPr lang="ru-RU" sz="2000" dirty="0" smtClean="0"/>
              <a:t> </a:t>
            </a:r>
            <a:r>
              <a:rPr lang="ru-RU" sz="2000" dirty="0" err="1" smtClean="0"/>
              <a:t>one</a:t>
            </a:r>
            <a:r>
              <a:rPr lang="ru-RU" sz="2000" dirty="0" smtClean="0"/>
              <a:t> </a:t>
            </a:r>
            <a:r>
              <a:rPr lang="ru-RU" sz="2000" dirty="0" err="1" smtClean="0"/>
              <a:t>consisted</a:t>
            </a:r>
            <a:r>
              <a:rPr lang="ru-RU" sz="2000" dirty="0" smtClean="0"/>
              <a:t> </a:t>
            </a:r>
            <a:r>
              <a:rPr lang="ru-RU" sz="2000" dirty="0" err="1" smtClean="0"/>
              <a:t>of</a:t>
            </a:r>
            <a:r>
              <a:rPr lang="ru-RU" sz="2000" dirty="0" smtClean="0"/>
              <a:t> </a:t>
            </a:r>
            <a:r>
              <a:rPr lang="ru-RU" sz="2000" dirty="0" err="1" smtClean="0"/>
              <a:t>imprisonment</a:t>
            </a:r>
            <a:r>
              <a:rPr lang="ru-RU" sz="2000" dirty="0" smtClean="0"/>
              <a:t> </a:t>
            </a:r>
            <a:r>
              <a:rPr lang="ru-RU" sz="2000" dirty="0" err="1" smtClean="0"/>
              <a:t>in</a:t>
            </a:r>
            <a:r>
              <a:rPr lang="ru-RU" sz="2000" dirty="0" smtClean="0"/>
              <a:t> a </a:t>
            </a:r>
            <a:r>
              <a:rPr lang="ru-RU" sz="2000" dirty="0" err="1" smtClean="0"/>
              <a:t>labor</a:t>
            </a:r>
            <a:r>
              <a:rPr lang="ru-RU" sz="2000" dirty="0" smtClean="0"/>
              <a:t> </a:t>
            </a:r>
            <a:r>
              <a:rPr lang="ru-RU" sz="2000" dirty="0" err="1" smtClean="0"/>
              <a:t>camp</a:t>
            </a:r>
            <a:r>
              <a:rPr lang="ru-RU" sz="2000" dirty="0" smtClean="0"/>
              <a:t>, </a:t>
            </a:r>
            <a:r>
              <a:rPr lang="ru-RU" sz="2000" dirty="0" err="1" smtClean="0"/>
              <a:t>dismissal</a:t>
            </a:r>
            <a:r>
              <a:rPr lang="ru-RU" sz="2000" dirty="0" smtClean="0"/>
              <a:t> </a:t>
            </a:r>
            <a:r>
              <a:rPr lang="ru-RU" sz="2000" dirty="0" err="1" smtClean="0"/>
              <a:t>from</a:t>
            </a:r>
            <a:r>
              <a:rPr lang="ru-RU" sz="2000" dirty="0" smtClean="0"/>
              <a:t> </a:t>
            </a:r>
            <a:r>
              <a:rPr lang="ru-RU" sz="2000" dirty="0" err="1" smtClean="0"/>
              <a:t>state-owned</a:t>
            </a:r>
            <a:r>
              <a:rPr lang="ru-RU" sz="2000" dirty="0" smtClean="0"/>
              <a:t> </a:t>
            </a:r>
            <a:r>
              <a:rPr lang="ru-RU" sz="2000" dirty="0" err="1" smtClean="0"/>
              <a:t>enterprises</a:t>
            </a:r>
            <a:r>
              <a:rPr lang="ru-RU" sz="2000" dirty="0" smtClean="0"/>
              <a:t> </a:t>
            </a:r>
            <a:r>
              <a:rPr lang="ru-RU" sz="2000" dirty="0" err="1" smtClean="0"/>
              <a:t>and</a:t>
            </a:r>
            <a:r>
              <a:rPr lang="ru-RU" sz="2000" dirty="0" smtClean="0"/>
              <a:t> </a:t>
            </a:r>
            <a:r>
              <a:rPr lang="ru-RU" sz="2000" dirty="0" err="1" smtClean="0"/>
              <a:t>demotion</a:t>
            </a:r>
            <a:r>
              <a:rPr lang="ru-RU" sz="2000" dirty="0" smtClean="0"/>
              <a:t>. </a:t>
            </a:r>
            <a:r>
              <a:rPr lang="ru-RU" sz="2000" dirty="0" err="1" smtClean="0"/>
              <a:t>Individuals</a:t>
            </a:r>
            <a:r>
              <a:rPr lang="ru-RU" sz="2000" dirty="0" smtClean="0"/>
              <a:t> </a:t>
            </a:r>
            <a:r>
              <a:rPr lang="ru-RU" sz="2000" dirty="0" err="1" smtClean="0"/>
              <a:t>who</a:t>
            </a:r>
            <a:r>
              <a:rPr lang="ru-RU" sz="2000" dirty="0" smtClean="0"/>
              <a:t> </a:t>
            </a:r>
            <a:r>
              <a:rPr lang="ru-RU" sz="2000" dirty="0" err="1" smtClean="0"/>
              <a:t>did</a:t>
            </a:r>
            <a:r>
              <a:rPr lang="ru-RU" sz="2000" dirty="0" smtClean="0"/>
              <a:t> </a:t>
            </a:r>
            <a:r>
              <a:rPr lang="ru-RU" sz="2000" dirty="0" err="1" smtClean="0"/>
              <a:t>not</a:t>
            </a:r>
            <a:r>
              <a:rPr lang="ru-RU" sz="2000" dirty="0" smtClean="0"/>
              <a:t> </a:t>
            </a:r>
            <a:r>
              <a:rPr lang="ru-RU" sz="2000" dirty="0" err="1" smtClean="0"/>
              <a:t>agree</a:t>
            </a:r>
            <a:r>
              <a:rPr lang="ru-RU" sz="2000" dirty="0" smtClean="0"/>
              <a:t> </a:t>
            </a:r>
            <a:r>
              <a:rPr lang="ru-RU" sz="2000" dirty="0" err="1" smtClean="0"/>
              <a:t>with</a:t>
            </a:r>
            <a:r>
              <a:rPr lang="ru-RU" sz="2000" dirty="0" smtClean="0"/>
              <a:t> </a:t>
            </a:r>
            <a:r>
              <a:rPr lang="ru-RU" sz="2000" dirty="0" err="1" smtClean="0"/>
              <a:t>the</a:t>
            </a:r>
            <a:r>
              <a:rPr lang="ru-RU" sz="2000" dirty="0" smtClean="0"/>
              <a:t> </a:t>
            </a:r>
            <a:r>
              <a:rPr lang="ru-RU" sz="2000" dirty="0" err="1" smtClean="0"/>
              <a:t>unified</a:t>
            </a:r>
            <a:r>
              <a:rPr lang="ru-RU" sz="2000" dirty="0" smtClean="0"/>
              <a:t> </a:t>
            </a:r>
            <a:r>
              <a:rPr lang="ru-RU" sz="2000" dirty="0" err="1" smtClean="0"/>
              <a:t>ideology</a:t>
            </a:r>
            <a:r>
              <a:rPr lang="ru-RU" sz="2000" dirty="0" smtClean="0"/>
              <a:t> </a:t>
            </a:r>
            <a:r>
              <a:rPr lang="ru-RU" sz="2000" dirty="0" err="1" smtClean="0"/>
              <a:t>of</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r>
              <a:rPr lang="ru-RU" sz="2000" dirty="0" err="1" smtClean="0"/>
              <a:t>were</a:t>
            </a:r>
            <a:r>
              <a:rPr lang="ru-RU" sz="2000" dirty="0" smtClean="0"/>
              <a:t> </a:t>
            </a:r>
            <a:r>
              <a:rPr lang="ru-RU" sz="2000" dirty="0" err="1" smtClean="0"/>
              <a:t>forced</a:t>
            </a:r>
            <a:r>
              <a:rPr lang="ru-RU" sz="2000" dirty="0" smtClean="0"/>
              <a:t> </a:t>
            </a:r>
            <a:r>
              <a:rPr lang="ru-RU" sz="2000" dirty="0" err="1" smtClean="0"/>
              <a:t>to</a:t>
            </a:r>
            <a:r>
              <a:rPr lang="ru-RU" sz="2000" dirty="0" smtClean="0"/>
              <a:t> </a:t>
            </a:r>
            <a:r>
              <a:rPr lang="ru-RU" sz="2000" dirty="0" err="1" smtClean="0"/>
              <a:t>leave</a:t>
            </a:r>
            <a:r>
              <a:rPr lang="ru-RU" sz="2000" dirty="0" smtClean="0"/>
              <a:t> </a:t>
            </a:r>
            <a:r>
              <a:rPr lang="ru-RU" sz="2000" dirty="0" err="1" smtClean="0"/>
              <a:t>the</a:t>
            </a:r>
            <a:r>
              <a:rPr lang="ru-RU" sz="2000" dirty="0" smtClean="0"/>
              <a:t> </a:t>
            </a:r>
            <a:r>
              <a:rPr lang="ru-RU" sz="2000" dirty="0" err="1" smtClean="0"/>
              <a:t>party</a:t>
            </a:r>
            <a:r>
              <a:rPr lang="ru-RU" sz="2000" dirty="0" smtClean="0"/>
              <a:t> (</a:t>
            </a:r>
            <a:r>
              <a:rPr lang="ru-RU" sz="2000" dirty="0" err="1" smtClean="0"/>
              <a:t>purges</a:t>
            </a:r>
            <a:r>
              <a:rPr lang="ru-RU" sz="2000" dirty="0" smtClean="0"/>
              <a:t>), </a:t>
            </a:r>
            <a:r>
              <a:rPr lang="ru-RU" sz="2000" dirty="0" err="1" smtClean="0"/>
              <a:t>publicly</a:t>
            </a:r>
            <a:r>
              <a:rPr lang="ru-RU" sz="2000" dirty="0" smtClean="0"/>
              <a:t> </a:t>
            </a:r>
            <a:r>
              <a:rPr lang="ru-RU" sz="2000" dirty="0" err="1" smtClean="0"/>
              <a:t>censured</a:t>
            </a:r>
            <a:r>
              <a:rPr lang="ru-RU" sz="2000" dirty="0" smtClean="0"/>
              <a:t> </a:t>
            </a:r>
            <a:r>
              <a:rPr lang="ru-RU" sz="2000" dirty="0" err="1" smtClean="0"/>
              <a:t>by</a:t>
            </a:r>
            <a:r>
              <a:rPr lang="ru-RU" sz="2000" dirty="0" smtClean="0"/>
              <a:t> </a:t>
            </a:r>
            <a:r>
              <a:rPr lang="ru-RU" sz="2000" dirty="0" err="1" smtClean="0"/>
              <a:t>party</a:t>
            </a:r>
            <a:r>
              <a:rPr lang="ru-RU" sz="2000" dirty="0" smtClean="0"/>
              <a:t> </a:t>
            </a:r>
            <a:r>
              <a:rPr lang="ru-RU" sz="2000" dirty="0" err="1" smtClean="0"/>
              <a:t>members</a:t>
            </a:r>
            <a:r>
              <a:rPr lang="ru-RU" sz="2000" dirty="0" smtClean="0"/>
              <a:t> </a:t>
            </a:r>
            <a:r>
              <a:rPr lang="ru-RU" sz="2000" dirty="0" err="1" smtClean="0"/>
              <a:t>and</a:t>
            </a:r>
            <a:r>
              <a:rPr lang="ru-RU" sz="2000" dirty="0" smtClean="0"/>
              <a:t> </a:t>
            </a:r>
            <a:r>
              <a:rPr lang="ru-RU" sz="2000" dirty="0" err="1" smtClean="0"/>
              <a:t>required</a:t>
            </a:r>
            <a:r>
              <a:rPr lang="ru-RU" sz="2000" dirty="0" smtClean="0"/>
              <a:t> </a:t>
            </a:r>
            <a:r>
              <a:rPr lang="ru-RU" sz="2000" dirty="0" err="1" smtClean="0"/>
              <a:t>to</a:t>
            </a:r>
            <a:r>
              <a:rPr lang="ru-RU" sz="2000" dirty="0" smtClean="0"/>
              <a:t> </a:t>
            </a:r>
            <a:r>
              <a:rPr lang="ru-RU" sz="2000" dirty="0" err="1" smtClean="0"/>
              <a:t>self-criticize</a:t>
            </a:r>
            <a:r>
              <a:rPr lang="ru-RU" sz="2000" dirty="0" smtClean="0"/>
              <a:t>. </a:t>
            </a:r>
            <a:endParaRPr lang="en-US" sz="2000" dirty="0" smtClean="0"/>
          </a:p>
          <a:p>
            <a:r>
              <a:rPr lang="ru-RU" sz="2000" dirty="0" err="1" smtClean="0"/>
              <a:t>In</a:t>
            </a:r>
            <a:r>
              <a:rPr lang="ru-RU" sz="2000" dirty="0" smtClean="0"/>
              <a:t> </a:t>
            </a:r>
            <a:r>
              <a:rPr lang="ru-RU" sz="2000" dirty="0" err="1" smtClean="0"/>
              <a:t>these</a:t>
            </a:r>
            <a:r>
              <a:rPr lang="ru-RU" sz="2000" dirty="0" smtClean="0"/>
              <a:t> </a:t>
            </a:r>
            <a:r>
              <a:rPr lang="ru-RU" sz="2000" dirty="0" err="1" smtClean="0"/>
              <a:t>circumstances</a:t>
            </a:r>
            <a:r>
              <a:rPr lang="ru-RU" sz="2000" dirty="0" smtClean="0"/>
              <a:t>, </a:t>
            </a:r>
            <a:r>
              <a:rPr lang="ru-RU" sz="2000" dirty="0" err="1" smtClean="0"/>
              <a:t>there</a:t>
            </a:r>
            <a:r>
              <a:rPr lang="ru-RU" sz="2000" dirty="0" smtClean="0"/>
              <a:t> </a:t>
            </a:r>
            <a:r>
              <a:rPr lang="ru-RU" sz="2000" dirty="0" err="1" smtClean="0"/>
              <a:t>were</a:t>
            </a:r>
            <a:r>
              <a:rPr lang="ru-RU" sz="2000" dirty="0" smtClean="0"/>
              <a:t> </a:t>
            </a:r>
            <a:r>
              <a:rPr lang="ru-RU" sz="2000" dirty="0" err="1" smtClean="0"/>
              <a:t>also</a:t>
            </a:r>
            <a:r>
              <a:rPr lang="ru-RU" sz="2000" dirty="0" smtClean="0"/>
              <a:t> </a:t>
            </a:r>
            <a:r>
              <a:rPr lang="ru-RU" sz="2000" dirty="0" err="1" smtClean="0"/>
              <a:t>certain</a:t>
            </a:r>
            <a:r>
              <a:rPr lang="ru-RU" sz="2000" dirty="0" smtClean="0"/>
              <a:t> </a:t>
            </a:r>
            <a:r>
              <a:rPr lang="ru-RU" sz="2000" dirty="0" err="1" smtClean="0"/>
              <a:t>conciliation</a:t>
            </a:r>
            <a:r>
              <a:rPr lang="ru-RU" sz="2000" dirty="0" smtClean="0"/>
              <a:t> </a:t>
            </a:r>
            <a:r>
              <a:rPr lang="ru-RU" sz="2000" dirty="0" err="1" smtClean="0"/>
              <a:t>procedures</a:t>
            </a:r>
            <a:r>
              <a:rPr lang="ru-RU" sz="2000" dirty="0" smtClean="0"/>
              <a:t> </a:t>
            </a:r>
            <a:r>
              <a:rPr lang="ru-RU" sz="2000" dirty="0" err="1" smtClean="0"/>
              <a:t>as</a:t>
            </a:r>
            <a:r>
              <a:rPr lang="ru-RU" sz="2000" dirty="0" smtClean="0"/>
              <a:t> a </a:t>
            </a:r>
            <a:r>
              <a:rPr lang="ru-RU" sz="2000" dirty="0" err="1" smtClean="0"/>
              <a:t>way</a:t>
            </a:r>
            <a:r>
              <a:rPr lang="ru-RU" sz="2000" dirty="0" smtClean="0"/>
              <a:t> </a:t>
            </a:r>
            <a:r>
              <a:rPr lang="ru-RU" sz="2000" dirty="0" err="1" smtClean="0"/>
              <a:t>to</a:t>
            </a:r>
            <a:r>
              <a:rPr lang="ru-RU" sz="2000" dirty="0" smtClean="0"/>
              <a:t> </a:t>
            </a:r>
            <a:r>
              <a:rPr lang="ru-RU" sz="2000" dirty="0" err="1" smtClean="0"/>
              <a:t>obtain</a:t>
            </a:r>
            <a:r>
              <a:rPr lang="ru-RU" sz="2000" dirty="0" smtClean="0"/>
              <a:t> </a:t>
            </a:r>
            <a:r>
              <a:rPr lang="ru-RU" sz="2000" dirty="0" err="1" smtClean="0"/>
              <a:t>support</a:t>
            </a:r>
            <a:r>
              <a:rPr lang="ru-RU" sz="2000" dirty="0" smtClean="0"/>
              <a:t>. </a:t>
            </a:r>
            <a:r>
              <a:rPr lang="ru-RU" sz="2000" dirty="0" err="1" smtClean="0"/>
              <a:t>Using</a:t>
            </a:r>
            <a:r>
              <a:rPr lang="ru-RU" sz="2000" dirty="0" smtClean="0"/>
              <a:t> </a:t>
            </a:r>
            <a:r>
              <a:rPr lang="ru-RU" sz="2000" dirty="0" err="1" smtClean="0"/>
              <a:t>the</a:t>
            </a:r>
            <a:r>
              <a:rPr lang="ru-RU" sz="2000" dirty="0" smtClean="0"/>
              <a:t> </a:t>
            </a:r>
            <a:r>
              <a:rPr lang="ru-RU" sz="2000" dirty="0" err="1" smtClean="0"/>
              <a:t>mechanism</a:t>
            </a:r>
            <a:r>
              <a:rPr lang="ru-RU" sz="2000" dirty="0" smtClean="0"/>
              <a:t> </a:t>
            </a:r>
            <a:r>
              <a:rPr lang="ru-RU" sz="2000" dirty="0" err="1" smtClean="0"/>
              <a:t>of</a:t>
            </a:r>
            <a:r>
              <a:rPr lang="ru-RU" sz="2000" dirty="0" smtClean="0"/>
              <a:t> </a:t>
            </a:r>
            <a:r>
              <a:rPr lang="ru-RU" sz="2000" dirty="0" err="1" smtClean="0"/>
              <a:t>intra-group</a:t>
            </a:r>
            <a:r>
              <a:rPr lang="ru-RU" sz="2000" dirty="0" smtClean="0"/>
              <a:t> </a:t>
            </a:r>
            <a:r>
              <a:rPr lang="ru-RU" sz="2000" dirty="0" err="1" smtClean="0"/>
              <a:t>influence</a:t>
            </a:r>
            <a:r>
              <a:rPr lang="ru-RU" sz="2000" dirty="0" smtClean="0"/>
              <a:t> </a:t>
            </a:r>
            <a:r>
              <a:rPr lang="ru-RU" sz="2000" dirty="0" err="1" smtClean="0"/>
              <a:t>typical</a:t>
            </a:r>
            <a:r>
              <a:rPr lang="ru-RU" sz="2000" dirty="0" smtClean="0"/>
              <a:t> </a:t>
            </a:r>
            <a:r>
              <a:rPr lang="ru-RU" sz="2000" dirty="0" err="1" smtClean="0"/>
              <a:t>for</a:t>
            </a:r>
            <a:r>
              <a:rPr lang="ru-RU" sz="2000" dirty="0" smtClean="0"/>
              <a:t> </a:t>
            </a:r>
            <a:r>
              <a:rPr lang="ru-RU" sz="2000" dirty="0" err="1" smtClean="0"/>
              <a:t>small</a:t>
            </a:r>
            <a:r>
              <a:rPr lang="ru-RU" sz="2000" dirty="0" smtClean="0"/>
              <a:t> </a:t>
            </a:r>
            <a:r>
              <a:rPr lang="ru-RU" sz="2000" dirty="0" err="1" smtClean="0"/>
              <a:t>groups</a:t>
            </a:r>
            <a:r>
              <a:rPr lang="ru-RU" sz="2000" dirty="0" smtClean="0"/>
              <a:t> </a:t>
            </a:r>
            <a:r>
              <a:rPr lang="ru-RU" sz="2000" dirty="0" err="1" smtClean="0"/>
              <a:t>in</a:t>
            </a:r>
            <a:r>
              <a:rPr lang="ru-RU" sz="2000" dirty="0" smtClean="0"/>
              <a:t> </a:t>
            </a:r>
            <a:r>
              <a:rPr lang="ru-RU" sz="2000" dirty="0" err="1" smtClean="0"/>
              <a:t>Asian</a:t>
            </a:r>
            <a:r>
              <a:rPr lang="ru-RU" sz="2000" dirty="0" smtClean="0"/>
              <a:t> </a:t>
            </a:r>
            <a:r>
              <a:rPr lang="ru-RU" sz="2000" dirty="0" err="1" smtClean="0"/>
              <a:t>societies</a:t>
            </a:r>
            <a:r>
              <a:rPr lang="ru-RU" sz="2000" dirty="0" smtClean="0"/>
              <a:t>, </a:t>
            </a:r>
            <a:r>
              <a:rPr lang="ru-RU" sz="2000" dirty="0" err="1" smtClean="0"/>
              <a:t>the</a:t>
            </a:r>
            <a:r>
              <a:rPr lang="ru-RU" sz="2000" dirty="0" smtClean="0"/>
              <a:t> </a:t>
            </a:r>
            <a:r>
              <a:rPr lang="ru-RU" sz="2000" dirty="0" err="1" smtClean="0"/>
              <a:t>ruling</a:t>
            </a:r>
            <a:r>
              <a:rPr lang="ru-RU" sz="2000" dirty="0" smtClean="0"/>
              <a:t> </a:t>
            </a:r>
            <a:r>
              <a:rPr lang="ru-RU" sz="2000" dirty="0" err="1" smtClean="0"/>
              <a:t>officials</a:t>
            </a:r>
            <a:r>
              <a:rPr lang="ru-RU" sz="2000" dirty="0" smtClean="0"/>
              <a:t> </a:t>
            </a:r>
            <a:r>
              <a:rPr lang="ru-RU" sz="2000" dirty="0" err="1" smtClean="0"/>
              <a:t>endowed</a:t>
            </a:r>
            <a:r>
              <a:rPr lang="ru-RU" sz="2000" dirty="0" smtClean="0"/>
              <a:t> </a:t>
            </a:r>
            <a:r>
              <a:rPr lang="ru-RU" sz="2000" dirty="0" err="1" smtClean="0"/>
              <a:t>production</a:t>
            </a:r>
            <a:r>
              <a:rPr lang="ru-RU" sz="2000" dirty="0" smtClean="0"/>
              <a:t> </a:t>
            </a:r>
            <a:r>
              <a:rPr lang="ru-RU" sz="2000" dirty="0" err="1" smtClean="0"/>
              <a:t>teams</a:t>
            </a:r>
            <a:r>
              <a:rPr lang="ru-RU" sz="2000" dirty="0" smtClean="0"/>
              <a:t>, </a:t>
            </a:r>
            <a:r>
              <a:rPr lang="ru-RU" sz="2000" dirty="0" err="1" smtClean="0"/>
              <a:t>party</a:t>
            </a:r>
            <a:r>
              <a:rPr lang="ru-RU" sz="2000" dirty="0" smtClean="0"/>
              <a:t> </a:t>
            </a:r>
            <a:r>
              <a:rPr lang="ru-RU" sz="2000" dirty="0" err="1" smtClean="0"/>
              <a:t>cells</a:t>
            </a:r>
            <a:r>
              <a:rPr lang="ru-RU" sz="2000" dirty="0" smtClean="0"/>
              <a:t> </a:t>
            </a:r>
            <a:r>
              <a:rPr lang="ru-RU" sz="2000" dirty="0" err="1" smtClean="0"/>
              <a:t>and</a:t>
            </a:r>
            <a:r>
              <a:rPr lang="ru-RU" sz="2000" dirty="0" smtClean="0"/>
              <a:t> </a:t>
            </a:r>
            <a:r>
              <a:rPr lang="ru-RU" sz="2000" dirty="0" err="1" smtClean="0"/>
              <a:t>classrooms</a:t>
            </a:r>
            <a:r>
              <a:rPr lang="ru-RU" sz="2000" dirty="0" smtClean="0"/>
              <a:t> </a:t>
            </a:r>
            <a:r>
              <a:rPr lang="ru-RU" sz="2000" dirty="0" err="1" smtClean="0"/>
              <a:t>with</a:t>
            </a:r>
            <a:r>
              <a:rPr lang="ru-RU" sz="2000" dirty="0" smtClean="0"/>
              <a:t> </a:t>
            </a:r>
            <a:r>
              <a:rPr lang="ru-RU" sz="2000" dirty="0" err="1" smtClean="0"/>
              <a:t>the</a:t>
            </a:r>
            <a:r>
              <a:rPr lang="ru-RU" sz="2000" dirty="0" smtClean="0"/>
              <a:t> </a:t>
            </a:r>
            <a:r>
              <a:rPr lang="ru-RU" sz="2000" dirty="0" err="1" smtClean="0"/>
              <a:t>right</a:t>
            </a:r>
            <a:r>
              <a:rPr lang="ru-RU" sz="2000" dirty="0" smtClean="0"/>
              <a:t> </a:t>
            </a:r>
            <a:r>
              <a:rPr lang="ru-RU" sz="2000" dirty="0" err="1" smtClean="0"/>
              <a:t>to</a:t>
            </a:r>
            <a:r>
              <a:rPr lang="ru-RU" sz="2000" dirty="0" smtClean="0"/>
              <a:t> </a:t>
            </a:r>
            <a:r>
              <a:rPr lang="ru-RU" sz="2000" dirty="0" err="1" smtClean="0"/>
              <a:t>distribute</a:t>
            </a:r>
            <a:r>
              <a:rPr lang="ru-RU" sz="2000" dirty="0" smtClean="0"/>
              <a:t> </a:t>
            </a:r>
            <a:r>
              <a:rPr lang="ru-RU" sz="2000" dirty="0" err="1" smtClean="0"/>
              <a:t>material</a:t>
            </a:r>
            <a:r>
              <a:rPr lang="ru-RU" sz="2000" dirty="0" smtClean="0"/>
              <a:t> </a:t>
            </a:r>
            <a:r>
              <a:rPr lang="ru-RU" sz="2000" dirty="0" err="1" smtClean="0"/>
              <a:t>incentives</a:t>
            </a:r>
            <a:r>
              <a:rPr lang="ru-RU" sz="2000" dirty="0" smtClean="0"/>
              <a:t> (</a:t>
            </a:r>
            <a:r>
              <a:rPr lang="ru-RU" sz="2000" dirty="0" err="1" smtClean="0"/>
              <a:t>money</a:t>
            </a:r>
            <a:r>
              <a:rPr lang="ru-RU" sz="2000" dirty="0" smtClean="0"/>
              <a:t>) </a:t>
            </a:r>
            <a:r>
              <a:rPr lang="ru-RU" sz="2000" dirty="0" err="1" smtClean="0"/>
              <a:t>and</a:t>
            </a:r>
            <a:r>
              <a:rPr lang="ru-RU" sz="2000" dirty="0" smtClean="0"/>
              <a:t> </a:t>
            </a:r>
            <a:r>
              <a:rPr lang="ru-RU" sz="2000" dirty="0" err="1" smtClean="0"/>
              <a:t>moral</a:t>
            </a:r>
            <a:r>
              <a:rPr lang="ru-RU" sz="2000" dirty="0" smtClean="0"/>
              <a:t> </a:t>
            </a:r>
            <a:r>
              <a:rPr lang="ru-RU" sz="2000" dirty="0" err="1" smtClean="0"/>
              <a:t>incentives</a:t>
            </a:r>
            <a:r>
              <a:rPr lang="ru-RU" sz="2000" dirty="0" smtClean="0"/>
              <a:t> (</a:t>
            </a:r>
            <a:r>
              <a:rPr lang="ru-RU" sz="2000" dirty="0" err="1" smtClean="0"/>
              <a:t>awarding</a:t>
            </a:r>
            <a:r>
              <a:rPr lang="ru-RU" sz="2000" dirty="0" smtClean="0"/>
              <a:t> </a:t>
            </a:r>
            <a:r>
              <a:rPr lang="ru-RU" sz="2000" dirty="0" err="1" smtClean="0"/>
              <a:t>honorary</a:t>
            </a:r>
            <a:r>
              <a:rPr lang="ru-RU" sz="2000" dirty="0" smtClean="0"/>
              <a:t> </a:t>
            </a:r>
            <a:r>
              <a:rPr lang="ru-RU" sz="2000" dirty="0" err="1" smtClean="0"/>
              <a:t>titles</a:t>
            </a:r>
            <a:r>
              <a:rPr lang="ru-RU" sz="2000" dirty="0" smtClean="0"/>
              <a:t>).</a:t>
            </a:r>
            <a:endParaRPr lang="ru-RU" sz="2000" dirty="0"/>
          </a:p>
        </p:txBody>
      </p:sp>
    </p:spTree>
    <p:extLst>
      <p:ext uri="{BB962C8B-B14F-4D97-AF65-F5344CB8AC3E}">
        <p14:creationId xmlns:p14="http://schemas.microsoft.com/office/powerpoint/2010/main" val="17460624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33400"/>
            <a:ext cx="8839200" cy="5847755"/>
          </a:xfrm>
          <a:prstGeom prst="rect">
            <a:avLst/>
          </a:prstGeom>
        </p:spPr>
        <p:txBody>
          <a:bodyPr wrap="square">
            <a:spAutoFit/>
          </a:bodyPr>
          <a:lstStyle/>
          <a:p>
            <a:r>
              <a:rPr lang="ru-RU" sz="2200" dirty="0" err="1" smtClean="0"/>
              <a:t>The</a:t>
            </a:r>
            <a:r>
              <a:rPr lang="ru-RU" sz="2200" dirty="0" smtClean="0"/>
              <a:t> </a:t>
            </a:r>
            <a:r>
              <a:rPr lang="ru-RU" sz="2200" dirty="0" err="1" smtClean="0"/>
              <a:t>power</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TPC</a:t>
            </a:r>
            <a:r>
              <a:rPr lang="ru-RU" sz="2200" dirty="0" smtClean="0"/>
              <a:t> </a:t>
            </a:r>
            <a:r>
              <a:rPr lang="ru-RU" sz="2200" dirty="0" err="1" smtClean="0"/>
              <a:t>and</a:t>
            </a:r>
            <a:r>
              <a:rPr lang="ru-RU" sz="2200" dirty="0" smtClean="0"/>
              <a:t> </a:t>
            </a:r>
            <a:r>
              <a:rPr lang="ru-RU" sz="2200" dirty="0" err="1" smtClean="0"/>
              <a:t>the</a:t>
            </a:r>
            <a:r>
              <a:rPr lang="ru-RU" sz="2200" dirty="0" smtClean="0"/>
              <a:t> </a:t>
            </a:r>
            <a:r>
              <a:rPr lang="ru-RU" sz="2200" dirty="0" err="1" smtClean="0"/>
              <a:t>state</a:t>
            </a:r>
            <a:r>
              <a:rPr lang="ru-RU" sz="2200" dirty="0" smtClean="0"/>
              <a:t> </a:t>
            </a:r>
            <a:r>
              <a:rPr lang="ru-RU" sz="2200" dirty="0" err="1" smtClean="0"/>
              <a:t>was</a:t>
            </a:r>
            <a:r>
              <a:rPr lang="ru-RU" sz="2200" dirty="0" smtClean="0"/>
              <a:t> </a:t>
            </a:r>
            <a:r>
              <a:rPr lang="ru-RU" sz="2200" dirty="0" err="1" smtClean="0"/>
              <a:t>centralized</a:t>
            </a:r>
            <a:r>
              <a:rPr lang="ru-RU" sz="2200" dirty="0" smtClean="0"/>
              <a:t>. </a:t>
            </a:r>
            <a:r>
              <a:rPr lang="ru-RU" sz="2200" dirty="0" err="1" smtClean="0"/>
              <a:t>Above</a:t>
            </a:r>
            <a:r>
              <a:rPr lang="ru-RU" sz="2200" dirty="0" smtClean="0"/>
              <a:t> </a:t>
            </a:r>
            <a:r>
              <a:rPr lang="ru-RU" sz="2200" dirty="0" err="1" smtClean="0"/>
              <a:t>local</a:t>
            </a:r>
            <a:r>
              <a:rPr lang="ru-RU" sz="2200" dirty="0" smtClean="0"/>
              <a:t> </a:t>
            </a:r>
            <a:r>
              <a:rPr lang="ru-RU" sz="2200" dirty="0" err="1" smtClean="0"/>
              <a:t>government</a:t>
            </a:r>
            <a:r>
              <a:rPr lang="ru-RU" sz="2200" dirty="0" smtClean="0"/>
              <a:t> </a:t>
            </a:r>
            <a:r>
              <a:rPr lang="ru-RU" sz="2200" dirty="0" err="1" smtClean="0"/>
              <a:t>bodies</a:t>
            </a:r>
            <a:r>
              <a:rPr lang="ru-RU" sz="2200" dirty="0" smtClean="0"/>
              <a:t> </a:t>
            </a:r>
            <a:r>
              <a:rPr lang="ru-RU" sz="2200" dirty="0" err="1" smtClean="0"/>
              <a:t>such</a:t>
            </a:r>
            <a:r>
              <a:rPr lang="ru-RU" sz="2200" dirty="0" smtClean="0"/>
              <a:t> </a:t>
            </a:r>
            <a:r>
              <a:rPr lang="ru-RU" sz="2200" dirty="0" err="1" smtClean="0"/>
              <a:t>as</a:t>
            </a:r>
            <a:r>
              <a:rPr lang="ru-RU" sz="2200" dirty="0" smtClean="0"/>
              <a:t> </a:t>
            </a:r>
            <a:r>
              <a:rPr lang="ru-RU" sz="2200" dirty="0" err="1" smtClean="0"/>
              <a:t>people's</a:t>
            </a:r>
            <a:r>
              <a:rPr lang="ru-RU" sz="2200" dirty="0" smtClean="0"/>
              <a:t> </a:t>
            </a:r>
            <a:r>
              <a:rPr lang="ru-RU" sz="2200" dirty="0" err="1" smtClean="0"/>
              <a:t>assemblies</a:t>
            </a:r>
            <a:r>
              <a:rPr lang="ru-RU" sz="2200" dirty="0" smtClean="0"/>
              <a:t>, </a:t>
            </a:r>
            <a:r>
              <a:rPr lang="ru-RU" sz="2200" dirty="0" err="1" smtClean="0"/>
              <a:t>people's</a:t>
            </a:r>
            <a:r>
              <a:rPr lang="ru-RU" sz="2200" dirty="0" smtClean="0"/>
              <a:t> </a:t>
            </a:r>
            <a:r>
              <a:rPr lang="ru-RU" sz="2200" dirty="0" err="1" smtClean="0"/>
              <a:t>committees</a:t>
            </a:r>
            <a:r>
              <a:rPr lang="ru-RU" sz="2200" dirty="0" smtClean="0"/>
              <a:t>, </a:t>
            </a:r>
            <a:r>
              <a:rPr lang="ru-RU" sz="2200" dirty="0" err="1" smtClean="0"/>
              <a:t>executive</a:t>
            </a:r>
            <a:r>
              <a:rPr lang="ru-RU" sz="2200" dirty="0" smtClean="0"/>
              <a:t> </a:t>
            </a:r>
            <a:r>
              <a:rPr lang="ru-RU" sz="2200" dirty="0" err="1" smtClean="0"/>
              <a:t>committees</a:t>
            </a:r>
            <a:r>
              <a:rPr lang="ru-RU" sz="2200" dirty="0" smtClean="0"/>
              <a:t> </a:t>
            </a:r>
            <a:r>
              <a:rPr lang="ru-RU" sz="2200" dirty="0" err="1" smtClean="0"/>
              <a:t>of</a:t>
            </a:r>
            <a:r>
              <a:rPr lang="ru-RU" sz="2200" dirty="0" smtClean="0"/>
              <a:t> </a:t>
            </a:r>
            <a:r>
              <a:rPr lang="ru-RU" sz="2200" dirty="0" err="1" smtClean="0"/>
              <a:t>provinces</a:t>
            </a:r>
            <a:r>
              <a:rPr lang="ru-RU" sz="2200" dirty="0" smtClean="0"/>
              <a:t>, </a:t>
            </a:r>
            <a:r>
              <a:rPr lang="ru-RU" sz="2200" dirty="0" err="1" smtClean="0"/>
              <a:t>cities</a:t>
            </a:r>
            <a:r>
              <a:rPr lang="ru-RU" sz="2200" dirty="0" smtClean="0"/>
              <a:t>, </a:t>
            </a:r>
            <a:r>
              <a:rPr lang="ru-RU" sz="2200" dirty="0" err="1" smtClean="0"/>
              <a:t>urban</a:t>
            </a:r>
            <a:r>
              <a:rPr lang="ru-RU" sz="2200" dirty="0" smtClean="0"/>
              <a:t> </a:t>
            </a:r>
            <a:r>
              <a:rPr lang="ru-RU" sz="2200" dirty="0" err="1" smtClean="0"/>
              <a:t>areas</a:t>
            </a:r>
            <a:r>
              <a:rPr lang="ru-RU" sz="2200" dirty="0" smtClean="0"/>
              <a:t>, </a:t>
            </a:r>
            <a:r>
              <a:rPr lang="ru-RU" sz="2200" dirty="0" err="1" smtClean="0"/>
              <a:t>rural</a:t>
            </a:r>
            <a:r>
              <a:rPr lang="ru-RU" sz="2200" dirty="0" smtClean="0"/>
              <a:t> </a:t>
            </a:r>
            <a:r>
              <a:rPr lang="ru-RU" sz="2200" dirty="0" err="1" smtClean="0"/>
              <a:t>districts</a:t>
            </a:r>
            <a:r>
              <a:rPr lang="ru-RU" sz="2200" dirty="0" smtClean="0"/>
              <a:t> </a:t>
            </a:r>
            <a:r>
              <a:rPr lang="ru-RU" sz="2200" dirty="0" err="1" smtClean="0"/>
              <a:t>and</a:t>
            </a:r>
            <a:r>
              <a:rPr lang="ru-RU" sz="2200" dirty="0" smtClean="0"/>
              <a:t> </a:t>
            </a:r>
            <a:r>
              <a:rPr lang="ru-RU" sz="2200" dirty="0" err="1" smtClean="0"/>
              <a:t>villages</a:t>
            </a:r>
            <a:r>
              <a:rPr lang="ru-RU" sz="2200" dirty="0" smtClean="0"/>
              <a:t>, </a:t>
            </a:r>
            <a:r>
              <a:rPr lang="ru-RU" sz="2200" dirty="0" err="1" smtClean="0"/>
              <a:t>there</a:t>
            </a:r>
            <a:r>
              <a:rPr lang="ru-RU" sz="2200" dirty="0" smtClean="0"/>
              <a:t> </a:t>
            </a:r>
            <a:r>
              <a:rPr lang="ru-RU" sz="2200" dirty="0" err="1" smtClean="0"/>
              <a:t>were</a:t>
            </a:r>
            <a:r>
              <a:rPr lang="ru-RU" sz="2200" dirty="0" smtClean="0"/>
              <a:t> </a:t>
            </a:r>
            <a:r>
              <a:rPr lang="ru-RU" sz="2200" dirty="0" err="1" smtClean="0"/>
              <a:t>general</a:t>
            </a:r>
            <a:r>
              <a:rPr lang="ru-RU" sz="2200" dirty="0" smtClean="0"/>
              <a:t> </a:t>
            </a:r>
            <a:r>
              <a:rPr lang="ru-RU" sz="2200" dirty="0" err="1" smtClean="0"/>
              <a:t>civil</a:t>
            </a:r>
            <a:r>
              <a:rPr lang="ru-RU" sz="2200" dirty="0" smtClean="0"/>
              <a:t> </a:t>
            </a:r>
            <a:r>
              <a:rPr lang="ru-RU" sz="2200" dirty="0" err="1" smtClean="0"/>
              <a:t>organizations</a:t>
            </a:r>
            <a:r>
              <a:rPr lang="ru-RU" sz="2200" dirty="0" smtClean="0"/>
              <a:t> </a:t>
            </a:r>
            <a:r>
              <a:rPr lang="ru-RU" sz="2200" dirty="0" err="1" smtClean="0"/>
              <a:t>such</a:t>
            </a:r>
            <a:r>
              <a:rPr lang="ru-RU" sz="2200" dirty="0" smtClean="0"/>
              <a:t> </a:t>
            </a:r>
            <a:r>
              <a:rPr lang="ru-RU" sz="2200" dirty="0" err="1" smtClean="0"/>
              <a:t>as</a:t>
            </a:r>
            <a:r>
              <a:rPr lang="ru-RU" sz="2200" dirty="0" smtClean="0"/>
              <a:t> </a:t>
            </a:r>
            <a:r>
              <a:rPr lang="ru-RU" sz="2200" dirty="0" err="1" smtClean="0"/>
              <a:t>the</a:t>
            </a:r>
            <a:r>
              <a:rPr lang="ru-RU" sz="2200" dirty="0" smtClean="0"/>
              <a:t> </a:t>
            </a:r>
            <a:r>
              <a:rPr lang="ru-RU" sz="2200" dirty="0" err="1" smtClean="0"/>
              <a:t>State</a:t>
            </a:r>
            <a:r>
              <a:rPr lang="ru-RU" sz="2200" dirty="0" smtClean="0"/>
              <a:t> </a:t>
            </a:r>
            <a:r>
              <a:rPr lang="ru-RU" sz="2200" dirty="0" err="1" smtClean="0"/>
              <a:t>Central</a:t>
            </a:r>
            <a:r>
              <a:rPr lang="ru-RU" sz="2200" dirty="0" smtClean="0"/>
              <a:t> </a:t>
            </a:r>
            <a:r>
              <a:rPr lang="ru-RU" sz="2200" dirty="0" err="1" smtClean="0"/>
              <a:t>People's</a:t>
            </a:r>
            <a:r>
              <a:rPr lang="ru-RU" sz="2200" dirty="0" smtClean="0"/>
              <a:t> </a:t>
            </a:r>
            <a:r>
              <a:rPr lang="ru-RU" sz="2200" dirty="0" err="1" smtClean="0"/>
              <a:t>Committee</a:t>
            </a:r>
            <a:r>
              <a:rPr lang="ru-RU" sz="2200" dirty="0" smtClean="0"/>
              <a:t>, </a:t>
            </a:r>
            <a:r>
              <a:rPr lang="ru-RU" sz="2200" dirty="0" err="1" smtClean="0"/>
              <a:t>the</a:t>
            </a:r>
            <a:r>
              <a:rPr lang="ru-RU" sz="2200" dirty="0" smtClean="0"/>
              <a:t> </a:t>
            </a:r>
            <a:r>
              <a:rPr lang="ru-RU" sz="2200" dirty="0" err="1" smtClean="0"/>
              <a:t>Politburo</a:t>
            </a:r>
            <a:r>
              <a:rPr lang="ru-RU" sz="2200" dirty="0" smtClean="0"/>
              <a:t> </a:t>
            </a:r>
            <a:r>
              <a:rPr lang="ru-RU" sz="2200" dirty="0" err="1" smtClean="0"/>
              <a:t>and</a:t>
            </a:r>
            <a:r>
              <a:rPr lang="ru-RU" sz="2200" dirty="0" smtClean="0"/>
              <a:t> </a:t>
            </a:r>
            <a:r>
              <a:rPr lang="ru-RU" sz="2200" dirty="0" err="1" smtClean="0"/>
              <a:t>the</a:t>
            </a:r>
            <a:r>
              <a:rPr lang="ru-RU" sz="2200" dirty="0" smtClean="0"/>
              <a:t> </a:t>
            </a:r>
            <a:r>
              <a:rPr lang="ru-RU" sz="2200" dirty="0" err="1" smtClean="0"/>
              <a:t>Party</a:t>
            </a:r>
            <a:r>
              <a:rPr lang="ru-RU" sz="2200" dirty="0" smtClean="0"/>
              <a:t> </a:t>
            </a:r>
            <a:r>
              <a:rPr lang="ru-RU" sz="2200" dirty="0" err="1" smtClean="0"/>
              <a:t>Secretariat</a:t>
            </a:r>
            <a:r>
              <a:rPr lang="ru-RU" sz="2200" dirty="0" smtClean="0"/>
              <a:t>. </a:t>
            </a:r>
            <a:r>
              <a:rPr lang="ru-RU" sz="2200" dirty="0" err="1" smtClean="0"/>
              <a:t>Under</a:t>
            </a:r>
            <a:r>
              <a:rPr lang="ru-RU" sz="2200" dirty="0" smtClean="0"/>
              <a:t> </a:t>
            </a:r>
            <a:r>
              <a:rPr lang="ru-RU" sz="2200" dirty="0" err="1" smtClean="0"/>
              <a:t>the</a:t>
            </a:r>
            <a:r>
              <a:rPr lang="ru-RU" sz="2200" dirty="0" smtClean="0"/>
              <a:t> </a:t>
            </a:r>
            <a:r>
              <a:rPr lang="ru-RU" sz="2200" dirty="0" err="1" smtClean="0"/>
              <a:t>supervision</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party</a:t>
            </a:r>
            <a:r>
              <a:rPr lang="ru-RU" sz="2200" dirty="0" smtClean="0"/>
              <a:t>, </a:t>
            </a:r>
            <a:r>
              <a:rPr lang="ru-RU" sz="2200" dirty="0" err="1" smtClean="0"/>
              <a:t>local</a:t>
            </a:r>
            <a:r>
              <a:rPr lang="ru-RU" sz="2200" dirty="0" smtClean="0"/>
              <a:t> </a:t>
            </a:r>
            <a:r>
              <a:rPr lang="ru-RU" sz="2200" dirty="0" err="1" smtClean="0"/>
              <a:t>institutions</a:t>
            </a:r>
            <a:r>
              <a:rPr lang="ru-RU" sz="2200" dirty="0" smtClean="0"/>
              <a:t> </a:t>
            </a:r>
            <a:r>
              <a:rPr lang="ru-RU" sz="2200" dirty="0" err="1" smtClean="0"/>
              <a:t>implemented</a:t>
            </a:r>
            <a:r>
              <a:rPr lang="ru-RU" sz="2200" dirty="0" smtClean="0"/>
              <a:t> </a:t>
            </a:r>
            <a:r>
              <a:rPr lang="ru-RU" sz="2200" dirty="0" err="1" smtClean="0"/>
              <a:t>the</a:t>
            </a:r>
            <a:r>
              <a:rPr lang="ru-RU" sz="2200" dirty="0" smtClean="0"/>
              <a:t> </a:t>
            </a:r>
            <a:r>
              <a:rPr lang="ru-RU" sz="2200" dirty="0" err="1" smtClean="0"/>
              <a:t>policy</a:t>
            </a:r>
            <a:r>
              <a:rPr lang="ru-RU" sz="2200" dirty="0" smtClean="0"/>
              <a:t> </a:t>
            </a:r>
            <a:r>
              <a:rPr lang="ru-RU" sz="2200" dirty="0" err="1" smtClean="0"/>
              <a:t>developed</a:t>
            </a:r>
            <a:r>
              <a:rPr lang="ru-RU" sz="2200" dirty="0" smtClean="0"/>
              <a:t> </a:t>
            </a:r>
            <a:r>
              <a:rPr lang="ru-RU" sz="2200" dirty="0" err="1" smtClean="0"/>
              <a:t>by</a:t>
            </a:r>
            <a:r>
              <a:rPr lang="ru-RU" sz="2200" dirty="0" smtClean="0"/>
              <a:t> </a:t>
            </a:r>
            <a:r>
              <a:rPr lang="ru-RU" sz="2200" dirty="0" err="1" smtClean="0"/>
              <a:t>the</a:t>
            </a:r>
            <a:r>
              <a:rPr lang="ru-RU" sz="2200" dirty="0" smtClean="0"/>
              <a:t> </a:t>
            </a:r>
            <a:r>
              <a:rPr lang="ru-RU" sz="2200" dirty="0" err="1" smtClean="0"/>
              <a:t>center</a:t>
            </a:r>
            <a:r>
              <a:rPr lang="ru-RU" sz="2200" dirty="0" smtClean="0"/>
              <a:t>.</a:t>
            </a:r>
          </a:p>
          <a:p>
            <a:endParaRPr lang="ru-RU" sz="2200" dirty="0" smtClean="0"/>
          </a:p>
          <a:p>
            <a:r>
              <a:rPr lang="ru-RU" sz="2200" dirty="0" err="1" smtClean="0"/>
              <a:t>President</a:t>
            </a:r>
            <a:r>
              <a:rPr lang="ru-RU" sz="2200" dirty="0" smtClean="0"/>
              <a:t> </a:t>
            </a:r>
            <a:r>
              <a:rPr lang="ru-RU" sz="2200" dirty="0" err="1" smtClean="0"/>
              <a:t>Kim</a:t>
            </a:r>
            <a:r>
              <a:rPr lang="ru-RU" sz="2200" dirty="0" smtClean="0"/>
              <a:t> </a:t>
            </a:r>
            <a:r>
              <a:rPr lang="ru-RU" sz="2200" dirty="0" err="1" smtClean="0"/>
              <a:t>Il-sung</a:t>
            </a:r>
            <a:r>
              <a:rPr lang="ru-RU" sz="2200" dirty="0" smtClean="0"/>
              <a:t> </a:t>
            </a:r>
            <a:r>
              <a:rPr lang="ru-RU" sz="2200" dirty="0" err="1" smtClean="0"/>
              <a:t>and</a:t>
            </a:r>
            <a:r>
              <a:rPr lang="ru-RU" sz="2200" dirty="0" smtClean="0"/>
              <a:t> </a:t>
            </a:r>
            <a:r>
              <a:rPr lang="ru-RU" sz="2200" dirty="0" err="1" smtClean="0"/>
              <a:t>his</a:t>
            </a:r>
            <a:r>
              <a:rPr lang="ru-RU" sz="2200" dirty="0" smtClean="0"/>
              <a:t> </a:t>
            </a:r>
            <a:r>
              <a:rPr lang="ru-RU" sz="2200" dirty="0" err="1" smtClean="0"/>
              <a:t>party</a:t>
            </a:r>
            <a:r>
              <a:rPr lang="ru-RU" sz="2200" dirty="0" smtClean="0"/>
              <a:t> </a:t>
            </a:r>
            <a:r>
              <a:rPr lang="ru-RU" sz="2200" dirty="0" err="1" smtClean="0"/>
              <a:t>associates</a:t>
            </a:r>
            <a:r>
              <a:rPr lang="ru-RU" sz="2200" dirty="0" smtClean="0"/>
              <a:t> </a:t>
            </a:r>
            <a:r>
              <a:rPr lang="ru-RU" sz="2200" dirty="0" err="1" smtClean="0"/>
              <a:t>carried</a:t>
            </a:r>
            <a:r>
              <a:rPr lang="ru-RU" sz="2200" dirty="0" smtClean="0"/>
              <a:t> </a:t>
            </a:r>
            <a:r>
              <a:rPr lang="ru-RU" sz="2200" dirty="0" err="1" smtClean="0"/>
              <a:t>out</a:t>
            </a:r>
            <a:r>
              <a:rPr lang="ru-RU" sz="2200" dirty="0" smtClean="0"/>
              <a:t> </a:t>
            </a:r>
            <a:r>
              <a:rPr lang="ru-RU" sz="2200" dirty="0" err="1" smtClean="0"/>
              <a:t>strict</a:t>
            </a:r>
            <a:r>
              <a:rPr lang="ru-RU" sz="2200" dirty="0" smtClean="0"/>
              <a:t> </a:t>
            </a:r>
            <a:r>
              <a:rPr lang="ru-RU" sz="2200" dirty="0" err="1" smtClean="0"/>
              <a:t>coordination</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activities</a:t>
            </a:r>
            <a:r>
              <a:rPr lang="ru-RU" sz="2200" dirty="0" smtClean="0"/>
              <a:t> </a:t>
            </a:r>
            <a:r>
              <a:rPr lang="ru-RU" sz="2200" dirty="0" err="1" smtClean="0"/>
              <a:t>of</a:t>
            </a:r>
            <a:r>
              <a:rPr lang="ru-RU" sz="2200" dirty="0" smtClean="0"/>
              <a:t> </a:t>
            </a:r>
            <a:r>
              <a:rPr lang="ru-RU" sz="2200" dirty="0" err="1" smtClean="0"/>
              <a:t>government</a:t>
            </a:r>
            <a:r>
              <a:rPr lang="ru-RU" sz="2200" dirty="0" smtClean="0"/>
              <a:t> </a:t>
            </a:r>
            <a:r>
              <a:rPr lang="ru-RU" sz="2200" dirty="0" err="1" smtClean="0"/>
              <a:t>institutions</a:t>
            </a:r>
            <a:r>
              <a:rPr lang="ru-RU" sz="2200" dirty="0" smtClean="0"/>
              <a:t>. </a:t>
            </a:r>
            <a:r>
              <a:rPr lang="ru-RU" sz="2200" dirty="0" err="1" smtClean="0"/>
              <a:t>The</a:t>
            </a:r>
            <a:r>
              <a:rPr lang="ru-RU" sz="2200" dirty="0" smtClean="0"/>
              <a:t> </a:t>
            </a:r>
            <a:r>
              <a:rPr lang="ru-RU" sz="2200" dirty="0" err="1" smtClean="0"/>
              <a:t>TPK</a:t>
            </a:r>
            <a:r>
              <a:rPr lang="ru-RU" sz="2200" dirty="0" smtClean="0"/>
              <a:t> </a:t>
            </a:r>
            <a:r>
              <a:rPr lang="ru-RU" sz="2200" dirty="0" err="1" smtClean="0"/>
              <a:t>and</a:t>
            </a:r>
            <a:r>
              <a:rPr lang="ru-RU" sz="2200" dirty="0" smtClean="0"/>
              <a:t> </a:t>
            </a:r>
            <a:r>
              <a:rPr lang="ru-RU" sz="2200" dirty="0" err="1" smtClean="0"/>
              <a:t>the</a:t>
            </a:r>
            <a:r>
              <a:rPr lang="ru-RU" sz="2200" dirty="0" smtClean="0"/>
              <a:t> </a:t>
            </a:r>
            <a:r>
              <a:rPr lang="ru-RU" sz="2200" dirty="0" err="1" smtClean="0"/>
              <a:t>Korean</a:t>
            </a:r>
            <a:r>
              <a:rPr lang="ru-RU" sz="2200" dirty="0" smtClean="0"/>
              <a:t> </a:t>
            </a:r>
            <a:r>
              <a:rPr lang="ru-RU" sz="2200" dirty="0" err="1" smtClean="0"/>
              <a:t>People's</a:t>
            </a:r>
            <a:r>
              <a:rPr lang="ru-RU" sz="2200" dirty="0" smtClean="0"/>
              <a:t> </a:t>
            </a:r>
            <a:r>
              <a:rPr lang="ru-RU" sz="2200" dirty="0" err="1" smtClean="0"/>
              <a:t>Army</a:t>
            </a:r>
            <a:r>
              <a:rPr lang="ru-RU" sz="2200" dirty="0" smtClean="0"/>
              <a:t> </a:t>
            </a:r>
            <a:r>
              <a:rPr lang="ru-RU" sz="2200" dirty="0" err="1" smtClean="0"/>
              <a:t>united</a:t>
            </a:r>
            <a:r>
              <a:rPr lang="ru-RU" sz="2200" dirty="0" smtClean="0"/>
              <a:t> </a:t>
            </a:r>
            <a:r>
              <a:rPr lang="ru-RU" sz="2200" dirty="0" err="1" smtClean="0"/>
              <a:t>state</a:t>
            </a:r>
            <a:r>
              <a:rPr lang="ru-RU" sz="2200" dirty="0" smtClean="0"/>
              <a:t> </a:t>
            </a:r>
            <a:r>
              <a:rPr lang="ru-RU" sz="2200" dirty="0" err="1" smtClean="0"/>
              <a:t>institutions</a:t>
            </a:r>
            <a:r>
              <a:rPr lang="ru-RU" sz="2200" dirty="0" smtClean="0"/>
              <a:t>. </a:t>
            </a:r>
            <a:r>
              <a:rPr lang="ru-RU" sz="2200" dirty="0" err="1" smtClean="0"/>
              <a:t>The</a:t>
            </a:r>
            <a:r>
              <a:rPr lang="ru-RU" sz="2200" dirty="0" smtClean="0"/>
              <a:t> </a:t>
            </a:r>
            <a:r>
              <a:rPr lang="ru-RU" sz="2200" dirty="0" err="1" smtClean="0"/>
              <a:t>military</a:t>
            </a:r>
            <a:r>
              <a:rPr lang="ru-RU" sz="2200" dirty="0" smtClean="0"/>
              <a:t>, </a:t>
            </a:r>
            <a:r>
              <a:rPr lang="ru-RU" sz="2200" dirty="0" err="1" smtClean="0"/>
              <a:t>together</a:t>
            </a:r>
            <a:r>
              <a:rPr lang="ru-RU" sz="2200" dirty="0" smtClean="0"/>
              <a:t> </a:t>
            </a:r>
            <a:r>
              <a:rPr lang="ru-RU" sz="2200" dirty="0" err="1" smtClean="0"/>
              <a:t>with</a:t>
            </a:r>
            <a:r>
              <a:rPr lang="ru-RU" sz="2200" dirty="0" smtClean="0"/>
              <a:t> </a:t>
            </a:r>
            <a:r>
              <a:rPr lang="ru-RU" sz="2200" dirty="0" err="1" smtClean="0"/>
              <a:t>the</a:t>
            </a:r>
            <a:r>
              <a:rPr lang="ru-RU" sz="2200" dirty="0" smtClean="0"/>
              <a:t> </a:t>
            </a:r>
            <a:r>
              <a:rPr lang="ru-RU" sz="2200" dirty="0" err="1" smtClean="0"/>
              <a:t>TPK</a:t>
            </a:r>
            <a:r>
              <a:rPr lang="ru-RU" sz="2200" dirty="0" smtClean="0"/>
              <a:t>, </a:t>
            </a:r>
            <a:r>
              <a:rPr lang="ru-RU" sz="2200" dirty="0" err="1" smtClean="0"/>
              <a:t>developed</a:t>
            </a:r>
            <a:r>
              <a:rPr lang="ru-RU" sz="2200" dirty="0" smtClean="0"/>
              <a:t> </a:t>
            </a:r>
            <a:r>
              <a:rPr lang="ru-RU" sz="2200" dirty="0" err="1" smtClean="0"/>
              <a:t>and</a:t>
            </a:r>
            <a:r>
              <a:rPr lang="ru-RU" sz="2200" dirty="0" smtClean="0"/>
              <a:t> </a:t>
            </a:r>
            <a:r>
              <a:rPr lang="ru-RU" sz="2200" dirty="0" err="1" smtClean="0"/>
              <a:t>implemented</a:t>
            </a:r>
            <a:r>
              <a:rPr lang="ru-RU" sz="2200" dirty="0" smtClean="0"/>
              <a:t> </a:t>
            </a:r>
            <a:r>
              <a:rPr lang="ru-RU" sz="2200" dirty="0" err="1" smtClean="0"/>
              <a:t>state</a:t>
            </a:r>
            <a:r>
              <a:rPr lang="ru-RU" sz="2200" dirty="0" smtClean="0"/>
              <a:t> </a:t>
            </a:r>
            <a:r>
              <a:rPr lang="ru-RU" sz="2200" dirty="0" err="1" smtClean="0"/>
              <a:t>policy</a:t>
            </a:r>
            <a:r>
              <a:rPr lang="ru-RU" sz="2200" dirty="0" smtClean="0"/>
              <a:t>. </a:t>
            </a:r>
            <a:endParaRPr lang="en-US" sz="2200" dirty="0" smtClean="0"/>
          </a:p>
          <a:p>
            <a:r>
              <a:rPr lang="ru-RU" sz="2200" dirty="0" err="1" smtClean="0"/>
              <a:t>The</a:t>
            </a:r>
            <a:r>
              <a:rPr lang="ru-RU" sz="2200" dirty="0" smtClean="0"/>
              <a:t> </a:t>
            </a:r>
            <a:r>
              <a:rPr lang="ru-RU" sz="2200" dirty="0" err="1" smtClean="0"/>
              <a:t>socialist</a:t>
            </a:r>
            <a:r>
              <a:rPr lang="ru-RU" sz="2200" dirty="0" smtClean="0"/>
              <a:t> </a:t>
            </a:r>
            <a:r>
              <a:rPr lang="ru-RU" sz="2200" dirty="0" err="1" smtClean="0"/>
              <a:t>economy</a:t>
            </a:r>
            <a:r>
              <a:rPr lang="ru-RU" sz="2200" dirty="0" smtClean="0"/>
              <a:t> </a:t>
            </a:r>
            <a:r>
              <a:rPr lang="ru-RU" sz="2200" dirty="0" err="1" smtClean="0"/>
              <a:t>was</a:t>
            </a:r>
            <a:r>
              <a:rPr lang="ru-RU" sz="2200" dirty="0" smtClean="0"/>
              <a:t> </a:t>
            </a:r>
            <a:r>
              <a:rPr lang="ru-RU" sz="2200" dirty="0" err="1" smtClean="0"/>
              <a:t>governed</a:t>
            </a:r>
            <a:r>
              <a:rPr lang="ru-RU" sz="2200" dirty="0" smtClean="0"/>
              <a:t> </a:t>
            </a:r>
            <a:r>
              <a:rPr lang="ru-RU" sz="2200" dirty="0" err="1" smtClean="0"/>
              <a:t>by</a:t>
            </a:r>
            <a:r>
              <a:rPr lang="ru-RU" sz="2200" dirty="0" smtClean="0"/>
              <a:t> a </a:t>
            </a:r>
            <a:r>
              <a:rPr lang="ru-RU" sz="2200" dirty="0" err="1" smtClean="0"/>
              <a:t>central</a:t>
            </a:r>
            <a:r>
              <a:rPr lang="ru-RU" sz="2200" dirty="0" smtClean="0"/>
              <a:t> </a:t>
            </a:r>
            <a:r>
              <a:rPr lang="ru-RU" sz="2200" dirty="0" err="1" smtClean="0"/>
              <a:t>technocracy</a:t>
            </a:r>
            <a:r>
              <a:rPr lang="ru-RU" sz="2200" dirty="0" smtClean="0"/>
              <a:t>. </a:t>
            </a:r>
            <a:r>
              <a:rPr lang="ru-RU" sz="2200" dirty="0" err="1" smtClean="0"/>
              <a:t>Political</a:t>
            </a:r>
            <a:r>
              <a:rPr lang="ru-RU" sz="2200" dirty="0" smtClean="0"/>
              <a:t> </a:t>
            </a:r>
            <a:r>
              <a:rPr lang="ru-RU" sz="2200" dirty="0" err="1" smtClean="0"/>
              <a:t>decisions</a:t>
            </a:r>
            <a:r>
              <a:rPr lang="ru-RU" sz="2200" dirty="0" smtClean="0"/>
              <a:t> </a:t>
            </a:r>
            <a:r>
              <a:rPr lang="ru-RU" sz="2200" dirty="0" err="1" smtClean="0"/>
              <a:t>were</a:t>
            </a:r>
            <a:r>
              <a:rPr lang="ru-RU" sz="2200" dirty="0" smtClean="0"/>
              <a:t> </a:t>
            </a:r>
            <a:r>
              <a:rPr lang="ru-RU" sz="2200" dirty="0" err="1" smtClean="0"/>
              <a:t>made</a:t>
            </a:r>
            <a:r>
              <a:rPr lang="ru-RU" sz="2200" dirty="0" smtClean="0"/>
              <a:t> </a:t>
            </a:r>
            <a:r>
              <a:rPr lang="ru-RU" sz="2200" dirty="0" err="1" smtClean="0"/>
              <a:t>by</a:t>
            </a:r>
            <a:r>
              <a:rPr lang="ru-RU" sz="2200" dirty="0" smtClean="0"/>
              <a:t> </a:t>
            </a:r>
            <a:r>
              <a:rPr lang="ru-RU" sz="2200" dirty="0" err="1" smtClean="0"/>
              <a:t>the</a:t>
            </a:r>
            <a:r>
              <a:rPr lang="ru-RU" sz="2200" dirty="0" smtClean="0"/>
              <a:t> </a:t>
            </a:r>
            <a:r>
              <a:rPr lang="ru-RU" sz="2200" dirty="0" err="1" smtClean="0"/>
              <a:t>Politburo</a:t>
            </a:r>
            <a:r>
              <a:rPr lang="ru-RU" sz="2200" dirty="0" smtClean="0"/>
              <a:t>, </a:t>
            </a:r>
            <a:r>
              <a:rPr lang="ru-RU" sz="2200" dirty="0" err="1" smtClean="0"/>
              <a:t>the</a:t>
            </a:r>
            <a:r>
              <a:rPr lang="ru-RU" sz="2200" dirty="0" smtClean="0"/>
              <a:t> </a:t>
            </a:r>
            <a:r>
              <a:rPr lang="ru-RU" sz="2200" dirty="0" err="1" smtClean="0"/>
              <a:t>Administrative</a:t>
            </a:r>
            <a:r>
              <a:rPr lang="ru-RU" sz="2200" dirty="0" smtClean="0"/>
              <a:t> </a:t>
            </a:r>
            <a:r>
              <a:rPr lang="ru-RU" sz="2200" dirty="0" err="1" smtClean="0"/>
              <a:t>Council</a:t>
            </a:r>
            <a:r>
              <a:rPr lang="ru-RU" sz="2200" dirty="0" smtClean="0"/>
              <a:t> (</a:t>
            </a:r>
            <a:r>
              <a:rPr lang="ru-RU" sz="2200" dirty="0" err="1" smtClean="0"/>
              <a:t>Cabinet</a:t>
            </a:r>
            <a:r>
              <a:rPr lang="ru-RU" sz="2200" dirty="0" smtClean="0"/>
              <a:t>) </a:t>
            </a:r>
            <a:r>
              <a:rPr lang="ru-RU" sz="2200" dirty="0" err="1" smtClean="0"/>
              <a:t>and</a:t>
            </a:r>
            <a:r>
              <a:rPr lang="ru-RU" sz="2200" dirty="0" smtClean="0"/>
              <a:t> </a:t>
            </a:r>
            <a:r>
              <a:rPr lang="ru-RU" sz="2200" dirty="0" err="1" smtClean="0"/>
              <a:t>the</a:t>
            </a:r>
            <a:r>
              <a:rPr lang="ru-RU" sz="2200" dirty="0" smtClean="0"/>
              <a:t> </a:t>
            </a:r>
            <a:r>
              <a:rPr lang="ru-RU" sz="2200" dirty="0" err="1" smtClean="0"/>
              <a:t>State</a:t>
            </a:r>
            <a:r>
              <a:rPr lang="ru-RU" sz="2200" dirty="0" smtClean="0"/>
              <a:t> </a:t>
            </a:r>
            <a:r>
              <a:rPr lang="ru-RU" sz="2200" dirty="0" err="1" smtClean="0"/>
              <a:t>Planning</a:t>
            </a:r>
            <a:r>
              <a:rPr lang="ru-RU" sz="2200" dirty="0" smtClean="0"/>
              <a:t> </a:t>
            </a:r>
            <a:r>
              <a:rPr lang="ru-RU" sz="2200" dirty="0" err="1" smtClean="0"/>
              <a:t>Commission</a:t>
            </a:r>
            <a:r>
              <a:rPr lang="ru-RU" sz="2200" dirty="0" smtClean="0"/>
              <a:t>. </a:t>
            </a:r>
            <a:r>
              <a:rPr lang="ru-RU" sz="2200" dirty="0" err="1" smtClean="0"/>
              <a:t>At</a:t>
            </a:r>
            <a:r>
              <a:rPr lang="ru-RU" sz="2200" dirty="0" smtClean="0"/>
              <a:t> </a:t>
            </a:r>
            <a:r>
              <a:rPr lang="ru-RU" sz="2200" dirty="0" err="1" smtClean="0"/>
              <a:t>the</a:t>
            </a:r>
            <a:r>
              <a:rPr lang="ru-RU" sz="2200" dirty="0" smtClean="0"/>
              <a:t> </a:t>
            </a:r>
            <a:r>
              <a:rPr lang="ru-RU" sz="2200" dirty="0" err="1" smtClean="0"/>
              <a:t>level</a:t>
            </a:r>
            <a:r>
              <a:rPr lang="ru-RU" sz="2200" dirty="0" smtClean="0"/>
              <a:t> </a:t>
            </a:r>
            <a:r>
              <a:rPr lang="ru-RU" sz="2200" dirty="0" err="1" smtClean="0"/>
              <a:t>of</a:t>
            </a:r>
            <a:r>
              <a:rPr lang="ru-RU" sz="2200" dirty="0" smtClean="0"/>
              <a:t> </a:t>
            </a:r>
            <a:r>
              <a:rPr lang="ru-RU" sz="2200" dirty="0" err="1" smtClean="0"/>
              <a:t>individual</a:t>
            </a:r>
            <a:r>
              <a:rPr lang="ru-RU" sz="2200" dirty="0" smtClean="0"/>
              <a:t> </a:t>
            </a:r>
            <a:r>
              <a:rPr lang="ru-RU" sz="2200" dirty="0" err="1" smtClean="0"/>
              <a:t>factories</a:t>
            </a:r>
            <a:r>
              <a:rPr lang="ru-RU" sz="2200" dirty="0" smtClean="0"/>
              <a:t>, </a:t>
            </a:r>
            <a:r>
              <a:rPr lang="ru-RU" sz="2200" dirty="0" err="1" smtClean="0"/>
              <a:t>everything</a:t>
            </a:r>
            <a:r>
              <a:rPr lang="ru-RU" sz="2200" dirty="0" smtClean="0"/>
              <a:t> </a:t>
            </a:r>
            <a:r>
              <a:rPr lang="ru-RU" sz="2200" dirty="0" err="1" smtClean="0"/>
              <a:t>was</a:t>
            </a:r>
            <a:r>
              <a:rPr lang="ru-RU" sz="2200" dirty="0" smtClean="0"/>
              <a:t> </a:t>
            </a:r>
            <a:r>
              <a:rPr lang="ru-RU" sz="2200" dirty="0" err="1" smtClean="0"/>
              <a:t>decided</a:t>
            </a:r>
            <a:r>
              <a:rPr lang="ru-RU" sz="2200" dirty="0" smtClean="0"/>
              <a:t> </a:t>
            </a:r>
            <a:r>
              <a:rPr lang="ru-RU" sz="2200" dirty="0" err="1" smtClean="0"/>
              <a:t>by</a:t>
            </a:r>
            <a:r>
              <a:rPr lang="ru-RU" sz="2200" dirty="0" smtClean="0"/>
              <a:t> </a:t>
            </a:r>
            <a:r>
              <a:rPr lang="ru-RU" sz="2200" dirty="0" err="1" smtClean="0"/>
              <a:t>the</a:t>
            </a:r>
            <a:r>
              <a:rPr lang="ru-RU" sz="2200" dirty="0" smtClean="0"/>
              <a:t> </a:t>
            </a:r>
            <a:r>
              <a:rPr lang="ru-RU" sz="2200" dirty="0" err="1" smtClean="0"/>
              <a:t>directors</a:t>
            </a:r>
            <a:r>
              <a:rPr lang="ru-RU" sz="2200" dirty="0" smtClean="0"/>
              <a:t> </a:t>
            </a:r>
            <a:r>
              <a:rPr lang="ru-RU" sz="2200" dirty="0" err="1" smtClean="0"/>
              <a:t>and</a:t>
            </a:r>
            <a:r>
              <a:rPr lang="ru-RU" sz="2200" dirty="0" smtClean="0"/>
              <a:t> </a:t>
            </a:r>
            <a:r>
              <a:rPr lang="ru-RU" sz="2200" dirty="0" err="1" smtClean="0"/>
              <a:t>chief</a:t>
            </a:r>
            <a:r>
              <a:rPr lang="ru-RU" sz="2200" dirty="0" smtClean="0"/>
              <a:t> </a:t>
            </a:r>
            <a:r>
              <a:rPr lang="ru-RU" sz="2200" dirty="0" err="1" smtClean="0"/>
              <a:t>engineers</a:t>
            </a:r>
            <a:r>
              <a:rPr lang="ru-RU" sz="2200" dirty="0" smtClean="0"/>
              <a:t> </a:t>
            </a:r>
            <a:r>
              <a:rPr lang="ru-RU" sz="2200" dirty="0" err="1" smtClean="0"/>
              <a:t>who</a:t>
            </a:r>
            <a:r>
              <a:rPr lang="ru-RU" sz="2200" dirty="0" smtClean="0"/>
              <a:t> </a:t>
            </a:r>
            <a:r>
              <a:rPr lang="ru-RU" sz="2200" dirty="0" err="1" smtClean="0"/>
              <a:t>are</a:t>
            </a:r>
            <a:r>
              <a:rPr lang="ru-RU" sz="2200" dirty="0" smtClean="0"/>
              <a:t> </a:t>
            </a:r>
            <a:r>
              <a:rPr lang="ru-RU" sz="2200" dirty="0" err="1" smtClean="0"/>
              <a:t>members</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local</a:t>
            </a:r>
            <a:r>
              <a:rPr lang="ru-RU" sz="2200" dirty="0" smtClean="0"/>
              <a:t> </a:t>
            </a:r>
            <a:r>
              <a:rPr lang="ru-RU" sz="2200" dirty="0" err="1" smtClean="0"/>
              <a:t>party</a:t>
            </a:r>
            <a:r>
              <a:rPr lang="ru-RU" sz="2200" dirty="0" smtClean="0"/>
              <a:t> </a:t>
            </a:r>
            <a:r>
              <a:rPr lang="ru-RU" sz="2200" dirty="0" err="1" smtClean="0"/>
              <a:t>committee</a:t>
            </a:r>
            <a:r>
              <a:rPr lang="ru-RU" sz="2200" dirty="0" smtClean="0"/>
              <a:t>.</a:t>
            </a:r>
            <a:endParaRPr lang="ru-RU" sz="2200" dirty="0"/>
          </a:p>
        </p:txBody>
      </p:sp>
    </p:spTree>
    <p:extLst>
      <p:ext uri="{BB962C8B-B14F-4D97-AF65-F5344CB8AC3E}">
        <p14:creationId xmlns:p14="http://schemas.microsoft.com/office/powerpoint/2010/main" val="34763949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533400"/>
            <a:ext cx="8763000" cy="5940088"/>
          </a:xfrm>
          <a:prstGeom prst="rect">
            <a:avLst/>
          </a:prstGeom>
        </p:spPr>
        <p:txBody>
          <a:bodyPr wrap="square">
            <a:spAutoFit/>
          </a:bodyPr>
          <a:lstStyle/>
          <a:p>
            <a:r>
              <a:rPr lang="ru-RU" sz="2000" dirty="0" err="1" smtClean="0"/>
              <a:t>The</a:t>
            </a:r>
            <a:r>
              <a:rPr lang="ru-RU" sz="2000" dirty="0" smtClean="0"/>
              <a:t> </a:t>
            </a:r>
            <a:r>
              <a:rPr lang="ru-RU" sz="2000" dirty="0" err="1" smtClean="0"/>
              <a:t>power</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state</a:t>
            </a:r>
            <a:r>
              <a:rPr lang="ru-RU" sz="2000" dirty="0" smtClean="0"/>
              <a:t> </a:t>
            </a:r>
            <a:r>
              <a:rPr lang="ru-RU" sz="2000" dirty="0" err="1" smtClean="0"/>
              <a:t>extended</a:t>
            </a:r>
            <a:r>
              <a:rPr lang="ru-RU" sz="2000" dirty="0" smtClean="0"/>
              <a:t> </a:t>
            </a:r>
            <a:r>
              <a:rPr lang="ru-RU" sz="2000" dirty="0" err="1" smtClean="0"/>
              <a:t>to</a:t>
            </a:r>
            <a:r>
              <a:rPr lang="ru-RU" sz="2000" dirty="0" smtClean="0"/>
              <a:t> a </a:t>
            </a:r>
            <a:r>
              <a:rPr lang="ru-RU" sz="2000" dirty="0" err="1" smtClean="0"/>
              <a:t>wide</a:t>
            </a:r>
            <a:r>
              <a:rPr lang="ru-RU" sz="2000" dirty="0" smtClean="0"/>
              <a:t> </a:t>
            </a:r>
            <a:r>
              <a:rPr lang="ru-RU" sz="2000" dirty="0" err="1" smtClean="0"/>
              <a:t>variety</a:t>
            </a:r>
            <a:r>
              <a:rPr lang="ru-RU" sz="2000" dirty="0" smtClean="0"/>
              <a:t> </a:t>
            </a:r>
            <a:r>
              <a:rPr lang="ru-RU" sz="2000" dirty="0" err="1" smtClean="0"/>
              <a:t>of</a:t>
            </a:r>
            <a:r>
              <a:rPr lang="ru-RU" sz="2000" dirty="0" smtClean="0"/>
              <a:t> </a:t>
            </a:r>
            <a:r>
              <a:rPr lang="ru-RU" sz="2000" dirty="0" err="1" smtClean="0"/>
              <a:t>fields</a:t>
            </a:r>
            <a:r>
              <a:rPr lang="ru-RU" sz="2000" dirty="0" smtClean="0"/>
              <a:t> </a:t>
            </a:r>
            <a:r>
              <a:rPr lang="ru-RU" sz="2000" dirty="0" err="1" smtClean="0"/>
              <a:t>of</a:t>
            </a:r>
            <a:r>
              <a:rPr lang="ru-RU" sz="2000" dirty="0" smtClean="0"/>
              <a:t> </a:t>
            </a:r>
            <a:r>
              <a:rPr lang="ru-RU" sz="2000" dirty="0" err="1" smtClean="0"/>
              <a:t>activity</a:t>
            </a:r>
            <a:r>
              <a:rPr lang="ru-RU" sz="2000" dirty="0" smtClean="0"/>
              <a:t>. </a:t>
            </a:r>
            <a:r>
              <a:rPr lang="ru-RU" sz="2000" dirty="0" err="1" smtClean="0"/>
              <a:t>In</a:t>
            </a:r>
            <a:r>
              <a:rPr lang="ru-RU" sz="2000" dirty="0" smtClean="0"/>
              <a:t> </a:t>
            </a:r>
            <a:r>
              <a:rPr lang="ru-RU" sz="2000" dirty="0" err="1" smtClean="0"/>
              <a:t>Korea</a:t>
            </a:r>
            <a:r>
              <a:rPr lang="ru-RU" sz="2000" dirty="0" smtClean="0"/>
              <a:t>, </a:t>
            </a:r>
            <a:r>
              <a:rPr lang="ru-RU" sz="2000" dirty="0" err="1" smtClean="0"/>
              <a:t>there</a:t>
            </a:r>
            <a:r>
              <a:rPr lang="ru-RU" sz="2000" dirty="0" smtClean="0"/>
              <a:t> </a:t>
            </a:r>
            <a:r>
              <a:rPr lang="ru-RU" sz="2000" dirty="0" err="1" smtClean="0"/>
              <a:t>was</a:t>
            </a:r>
            <a:r>
              <a:rPr lang="ru-RU" sz="2000" dirty="0" smtClean="0"/>
              <a:t> </a:t>
            </a:r>
            <a:r>
              <a:rPr lang="ru-RU" sz="2000" dirty="0" err="1" smtClean="0"/>
              <a:t>practically</a:t>
            </a:r>
            <a:r>
              <a:rPr lang="ru-RU" sz="2000" dirty="0" smtClean="0"/>
              <a:t> </a:t>
            </a:r>
            <a:r>
              <a:rPr lang="ru-RU" sz="2000" dirty="0" err="1" smtClean="0"/>
              <a:t>no</a:t>
            </a:r>
            <a:r>
              <a:rPr lang="ru-RU" sz="2000" dirty="0" smtClean="0"/>
              <a:t> </a:t>
            </a:r>
            <a:r>
              <a:rPr lang="ru-RU" sz="2000" dirty="0" err="1" smtClean="0"/>
              <a:t>private</a:t>
            </a:r>
            <a:r>
              <a:rPr lang="ru-RU" sz="2000" dirty="0" smtClean="0"/>
              <a:t> </a:t>
            </a:r>
            <a:r>
              <a:rPr lang="ru-RU" sz="2000" dirty="0" err="1" smtClean="0"/>
              <a:t>sector</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economy</a:t>
            </a:r>
            <a:r>
              <a:rPr lang="ru-RU" sz="2000" dirty="0" smtClean="0"/>
              <a:t>, </a:t>
            </a:r>
            <a:r>
              <a:rPr lang="ru-RU" sz="2000" dirty="0" err="1" smtClean="0"/>
              <a:t>as</a:t>
            </a:r>
            <a:r>
              <a:rPr lang="ru-RU" sz="2000" dirty="0" smtClean="0"/>
              <a:t> </a:t>
            </a:r>
            <a:r>
              <a:rPr lang="ru-RU" sz="2000" dirty="0" err="1" smtClean="0"/>
              <a:t>well</a:t>
            </a:r>
            <a:r>
              <a:rPr lang="ru-RU" sz="2000" dirty="0" smtClean="0"/>
              <a:t> </a:t>
            </a:r>
            <a:r>
              <a:rPr lang="ru-RU" sz="2000" dirty="0" err="1" smtClean="0"/>
              <a:t>as</a:t>
            </a:r>
            <a:r>
              <a:rPr lang="ru-RU" sz="2000" dirty="0" smtClean="0"/>
              <a:t> </a:t>
            </a:r>
            <a:r>
              <a:rPr lang="ru-RU" sz="2000" dirty="0" err="1" smtClean="0"/>
              <a:t>private</a:t>
            </a:r>
            <a:r>
              <a:rPr lang="ru-RU" sz="2000" dirty="0" smtClean="0"/>
              <a:t> </a:t>
            </a:r>
            <a:r>
              <a:rPr lang="ru-RU" sz="2000" dirty="0" err="1" smtClean="0"/>
              <a:t>education</a:t>
            </a:r>
            <a:r>
              <a:rPr lang="ru-RU" sz="2000" dirty="0" smtClean="0"/>
              <a:t> </a:t>
            </a:r>
            <a:r>
              <a:rPr lang="ru-RU" sz="2000" dirty="0" err="1" smtClean="0"/>
              <a:t>or</a:t>
            </a:r>
            <a:r>
              <a:rPr lang="ru-RU" sz="2000" dirty="0" smtClean="0"/>
              <a:t> </a:t>
            </a:r>
            <a:r>
              <a:rPr lang="ru-RU" sz="2000" dirty="0" err="1" smtClean="0"/>
              <a:t>health</a:t>
            </a:r>
            <a:r>
              <a:rPr lang="ru-RU" sz="2000" dirty="0" smtClean="0"/>
              <a:t> </a:t>
            </a:r>
            <a:r>
              <a:rPr lang="ru-RU" sz="2000" dirty="0" err="1" smtClean="0"/>
              <a:t>care</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period</a:t>
            </a:r>
            <a:r>
              <a:rPr lang="ru-RU" sz="2000" dirty="0" smtClean="0"/>
              <a:t> </a:t>
            </a:r>
            <a:r>
              <a:rPr lang="ru-RU" sz="2000" dirty="0" err="1" smtClean="0"/>
              <a:t>from</a:t>
            </a:r>
            <a:r>
              <a:rPr lang="ru-RU" sz="2000" dirty="0" smtClean="0"/>
              <a:t> 1958 </a:t>
            </a:r>
            <a:r>
              <a:rPr lang="ru-RU" sz="2000" dirty="0" err="1" smtClean="0"/>
              <a:t>to</a:t>
            </a:r>
            <a:r>
              <a:rPr lang="ru-RU" sz="2000" dirty="0" smtClean="0"/>
              <a:t> 1990, </a:t>
            </a:r>
            <a:r>
              <a:rPr lang="ru-RU" sz="2000" dirty="0" err="1" smtClean="0"/>
              <a:t>state</a:t>
            </a:r>
            <a:r>
              <a:rPr lang="ru-RU" sz="2000" dirty="0" smtClean="0"/>
              <a:t> </a:t>
            </a:r>
            <a:r>
              <a:rPr lang="ru-RU" sz="2000" dirty="0" err="1" smtClean="0"/>
              <a:t>and</a:t>
            </a:r>
            <a:r>
              <a:rPr lang="ru-RU" sz="2000" dirty="0" smtClean="0"/>
              <a:t> </a:t>
            </a:r>
            <a:r>
              <a:rPr lang="ru-RU" sz="2000" dirty="0" err="1" smtClean="0"/>
              <a:t>cooperative</a:t>
            </a:r>
            <a:r>
              <a:rPr lang="ru-RU" sz="2000" dirty="0" smtClean="0"/>
              <a:t> </a:t>
            </a:r>
            <a:r>
              <a:rPr lang="ru-RU" sz="2000" dirty="0" err="1" smtClean="0"/>
              <a:t>farms</a:t>
            </a:r>
            <a:r>
              <a:rPr lang="ru-RU" sz="2000" dirty="0" smtClean="0"/>
              <a:t> </a:t>
            </a:r>
            <a:r>
              <a:rPr lang="ru-RU" sz="2000" dirty="0" err="1" smtClean="0"/>
              <a:t>operated</a:t>
            </a:r>
            <a:r>
              <a:rPr lang="ru-RU" sz="2000" dirty="0" smtClean="0"/>
              <a:t> </a:t>
            </a:r>
            <a:r>
              <a:rPr lang="ru-RU" sz="2000" dirty="0" err="1" smtClean="0"/>
              <a:t>in</a:t>
            </a:r>
            <a:r>
              <a:rPr lang="ru-RU" sz="2000" dirty="0" smtClean="0"/>
              <a:t> </a:t>
            </a:r>
            <a:r>
              <a:rPr lang="ru-RU" sz="2000" dirty="0" err="1" smtClean="0"/>
              <a:t>rural</a:t>
            </a:r>
            <a:r>
              <a:rPr lang="ru-RU" sz="2000" dirty="0" smtClean="0"/>
              <a:t> </a:t>
            </a:r>
            <a:r>
              <a:rPr lang="ru-RU" sz="2000" dirty="0" err="1" smtClean="0"/>
              <a:t>areas</a:t>
            </a:r>
            <a:r>
              <a:rPr lang="ru-RU" sz="2000" dirty="0" smtClean="0"/>
              <a:t>. </a:t>
            </a:r>
            <a:r>
              <a:rPr lang="ru-RU" sz="2000" dirty="0" err="1" smtClean="0"/>
              <a:t>The</a:t>
            </a:r>
            <a:r>
              <a:rPr lang="ru-RU" sz="2000" dirty="0" smtClean="0"/>
              <a:t> </a:t>
            </a:r>
            <a:r>
              <a:rPr lang="ru-RU" sz="2000" dirty="0" err="1" smtClean="0"/>
              <a:t>former</a:t>
            </a:r>
            <a:r>
              <a:rPr lang="ru-RU" sz="2000" dirty="0" smtClean="0"/>
              <a:t> </a:t>
            </a:r>
            <a:r>
              <a:rPr lang="ru-RU" sz="2000" dirty="0" err="1" smtClean="0"/>
              <a:t>were</a:t>
            </a:r>
            <a:r>
              <a:rPr lang="ru-RU" sz="2000" dirty="0" smtClean="0"/>
              <a:t> </a:t>
            </a:r>
            <a:r>
              <a:rPr lang="ru-RU" sz="2000" dirty="0" err="1" smtClean="0"/>
              <a:t>larger</a:t>
            </a:r>
            <a:r>
              <a:rPr lang="ru-RU" sz="2000" dirty="0" smtClean="0"/>
              <a:t> </a:t>
            </a:r>
            <a:r>
              <a:rPr lang="ru-RU" sz="2000" dirty="0" err="1" smtClean="0"/>
              <a:t>and</a:t>
            </a:r>
            <a:r>
              <a:rPr lang="ru-RU" sz="2000" dirty="0" smtClean="0"/>
              <a:t> </a:t>
            </a:r>
            <a:r>
              <a:rPr lang="ru-RU" sz="2000" dirty="0" err="1" smtClean="0"/>
              <a:t>better</a:t>
            </a:r>
            <a:r>
              <a:rPr lang="ru-RU" sz="2000" dirty="0" smtClean="0"/>
              <a:t> </a:t>
            </a:r>
            <a:r>
              <a:rPr lang="ru-RU" sz="2000" dirty="0" err="1" smtClean="0"/>
              <a:t>mechanized</a:t>
            </a:r>
            <a:r>
              <a:rPr lang="ru-RU" sz="2000" dirty="0" smtClean="0"/>
              <a:t> </a:t>
            </a:r>
            <a:r>
              <a:rPr lang="ru-RU" sz="2000" dirty="0" err="1" smtClean="0"/>
              <a:t>than</a:t>
            </a:r>
            <a:r>
              <a:rPr lang="ru-RU" sz="2000" dirty="0" smtClean="0"/>
              <a:t> </a:t>
            </a:r>
            <a:r>
              <a:rPr lang="ru-RU" sz="2000" dirty="0" err="1" smtClean="0"/>
              <a:t>the</a:t>
            </a:r>
            <a:r>
              <a:rPr lang="ru-RU" sz="2000" dirty="0" smtClean="0"/>
              <a:t> </a:t>
            </a:r>
            <a:r>
              <a:rPr lang="ru-RU" sz="2000" dirty="0" err="1" smtClean="0"/>
              <a:t>latter</a:t>
            </a:r>
            <a:r>
              <a:rPr lang="ru-RU" sz="2000" dirty="0" smtClean="0"/>
              <a:t>. </a:t>
            </a:r>
            <a:endParaRPr lang="en-US" sz="2000" dirty="0" smtClean="0"/>
          </a:p>
          <a:p>
            <a:r>
              <a:rPr lang="ru-RU" sz="2000" dirty="0" err="1" smtClean="0"/>
              <a:t>On</a:t>
            </a:r>
            <a:r>
              <a:rPr lang="ru-RU" sz="2000" dirty="0" smtClean="0"/>
              <a:t> </a:t>
            </a:r>
            <a:r>
              <a:rPr lang="ru-RU" sz="2000" dirty="0" err="1" smtClean="0"/>
              <a:t>state</a:t>
            </a:r>
            <a:r>
              <a:rPr lang="ru-RU" sz="2000" dirty="0" smtClean="0"/>
              <a:t> </a:t>
            </a:r>
            <a:r>
              <a:rPr lang="ru-RU" sz="2000" dirty="0" err="1" smtClean="0"/>
              <a:t>farms</a:t>
            </a:r>
            <a:r>
              <a:rPr lang="ru-RU" sz="2000" dirty="0" smtClean="0"/>
              <a:t>, </a:t>
            </a:r>
            <a:r>
              <a:rPr lang="ru-RU" sz="2000" dirty="0" err="1" smtClean="0"/>
              <a:t>salaries</a:t>
            </a:r>
            <a:r>
              <a:rPr lang="ru-RU" sz="2000" dirty="0" smtClean="0"/>
              <a:t> </a:t>
            </a:r>
            <a:r>
              <a:rPr lang="ru-RU" sz="2000" dirty="0" err="1" smtClean="0"/>
              <a:t>were</a:t>
            </a:r>
            <a:r>
              <a:rPr lang="ru-RU" sz="2000" dirty="0" smtClean="0"/>
              <a:t> </a:t>
            </a:r>
            <a:r>
              <a:rPr lang="ru-RU" sz="2000" dirty="0" err="1" smtClean="0"/>
              <a:t>given</a:t>
            </a:r>
            <a:r>
              <a:rPr lang="ru-RU" sz="2000" dirty="0" smtClean="0"/>
              <a:t> </a:t>
            </a:r>
            <a:r>
              <a:rPr lang="ru-RU" sz="2000" dirty="0" err="1" smtClean="0"/>
              <a:t>out</a:t>
            </a:r>
            <a:r>
              <a:rPr lang="ru-RU" sz="2000" dirty="0" smtClean="0"/>
              <a:t>, </a:t>
            </a:r>
            <a:r>
              <a:rPr lang="ru-RU" sz="2000" dirty="0" err="1" smtClean="0"/>
              <a:t>and</a:t>
            </a:r>
            <a:r>
              <a:rPr lang="ru-RU" sz="2000" dirty="0" smtClean="0"/>
              <a:t> </a:t>
            </a:r>
            <a:r>
              <a:rPr lang="ru-RU" sz="2000" dirty="0" err="1" smtClean="0"/>
              <a:t>not</a:t>
            </a:r>
            <a:r>
              <a:rPr lang="ru-RU" sz="2000" dirty="0" smtClean="0"/>
              <a:t> a </a:t>
            </a:r>
            <a:r>
              <a:rPr lang="ru-RU" sz="2000" dirty="0" err="1" smtClean="0"/>
              <a:t>part</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products</a:t>
            </a:r>
            <a:r>
              <a:rPr lang="ru-RU" sz="2000" dirty="0" smtClean="0"/>
              <a:t> </a:t>
            </a:r>
            <a:r>
              <a:rPr lang="ru-RU" sz="2000" dirty="0" err="1" smtClean="0"/>
              <a:t>produced</a:t>
            </a:r>
            <a:r>
              <a:rPr lang="ru-RU" sz="2000" dirty="0" smtClean="0"/>
              <a:t>, </a:t>
            </a:r>
            <a:r>
              <a:rPr lang="ru-RU" sz="2000" dirty="0" err="1" smtClean="0"/>
              <a:t>as</a:t>
            </a:r>
            <a:r>
              <a:rPr lang="ru-RU" sz="2000" dirty="0" smtClean="0"/>
              <a:t> </a:t>
            </a:r>
            <a:r>
              <a:rPr lang="ru-RU" sz="2000" dirty="0" err="1" smtClean="0"/>
              <a:t>members</a:t>
            </a:r>
            <a:r>
              <a:rPr lang="ru-RU" sz="2000" dirty="0" smtClean="0"/>
              <a:t> </a:t>
            </a:r>
            <a:r>
              <a:rPr lang="ru-RU" sz="2000" dirty="0" err="1" smtClean="0"/>
              <a:t>of</a:t>
            </a:r>
            <a:r>
              <a:rPr lang="ru-RU" sz="2000" dirty="0" smtClean="0"/>
              <a:t> </a:t>
            </a:r>
            <a:r>
              <a:rPr lang="ru-RU" sz="2000" dirty="0" err="1" smtClean="0"/>
              <a:t>cooperative</a:t>
            </a:r>
            <a:r>
              <a:rPr lang="ru-RU" sz="2000" dirty="0" smtClean="0"/>
              <a:t> </a:t>
            </a:r>
            <a:r>
              <a:rPr lang="ru-RU" sz="2000" dirty="0" err="1" smtClean="0"/>
              <a:t>farms</a:t>
            </a:r>
            <a:r>
              <a:rPr lang="ru-RU" sz="2000" dirty="0" smtClean="0"/>
              <a:t> </a:t>
            </a:r>
            <a:r>
              <a:rPr lang="ru-RU" sz="2000" dirty="0" err="1" smtClean="0"/>
              <a:t>received</a:t>
            </a:r>
            <a:r>
              <a:rPr lang="ru-RU" sz="2000" dirty="0" smtClean="0"/>
              <a:t>. </a:t>
            </a:r>
            <a:r>
              <a:rPr lang="ru-RU" sz="2000" dirty="0" err="1" smtClean="0"/>
              <a:t>Individuals</a:t>
            </a:r>
            <a:r>
              <a:rPr lang="ru-RU" sz="2000" dirty="0" smtClean="0"/>
              <a:t> </a:t>
            </a:r>
            <a:r>
              <a:rPr lang="ru-RU" sz="2000" dirty="0" err="1" smtClean="0"/>
              <a:t>could</a:t>
            </a:r>
            <a:r>
              <a:rPr lang="ru-RU" sz="2000" dirty="0" smtClean="0"/>
              <a:t> </a:t>
            </a:r>
            <a:r>
              <a:rPr lang="ru-RU" sz="2000" dirty="0" err="1" smtClean="0"/>
              <a:t>not</a:t>
            </a:r>
            <a:r>
              <a:rPr lang="ru-RU" sz="2000" dirty="0" smtClean="0"/>
              <a:t> </a:t>
            </a:r>
            <a:r>
              <a:rPr lang="ru-RU" sz="2000" dirty="0" err="1" smtClean="0"/>
              <a:t>own</a:t>
            </a:r>
            <a:r>
              <a:rPr lang="ru-RU" sz="2000" dirty="0" smtClean="0"/>
              <a:t> </a:t>
            </a:r>
            <a:r>
              <a:rPr lang="ru-RU" sz="2000" dirty="0" err="1" smtClean="0"/>
              <a:t>land</a:t>
            </a:r>
            <a:r>
              <a:rPr lang="ru-RU" sz="2000" dirty="0" smtClean="0"/>
              <a:t> — </a:t>
            </a:r>
            <a:r>
              <a:rPr lang="ru-RU" sz="2000" dirty="0" err="1" smtClean="0"/>
              <a:t>the</a:t>
            </a:r>
            <a:r>
              <a:rPr lang="ru-RU" sz="2000" dirty="0" smtClean="0"/>
              <a:t> </a:t>
            </a:r>
            <a:r>
              <a:rPr lang="ru-RU" sz="2000" dirty="0" err="1" smtClean="0"/>
              <a:t>only</a:t>
            </a:r>
            <a:r>
              <a:rPr lang="ru-RU" sz="2000" dirty="0" smtClean="0"/>
              <a:t> </a:t>
            </a:r>
            <a:r>
              <a:rPr lang="ru-RU" sz="2000" dirty="0" err="1" smtClean="0"/>
              <a:t>exception</a:t>
            </a:r>
            <a:r>
              <a:rPr lang="ru-RU" sz="2000" dirty="0" smtClean="0"/>
              <a:t> </a:t>
            </a:r>
            <a:r>
              <a:rPr lang="ru-RU" sz="2000" dirty="0" err="1" smtClean="0"/>
              <a:t>was</a:t>
            </a:r>
            <a:r>
              <a:rPr lang="ru-RU" sz="2000" dirty="0" smtClean="0"/>
              <a:t> </a:t>
            </a:r>
            <a:r>
              <a:rPr lang="ru-RU" sz="2000" dirty="0" err="1" smtClean="0"/>
              <a:t>the</a:t>
            </a:r>
            <a:r>
              <a:rPr lang="ru-RU" sz="2000" dirty="0" smtClean="0"/>
              <a:t> </a:t>
            </a:r>
            <a:r>
              <a:rPr lang="ru-RU" sz="2000" dirty="0" err="1" smtClean="0"/>
              <a:t>small</a:t>
            </a:r>
            <a:r>
              <a:rPr lang="ru-RU" sz="2000" dirty="0" smtClean="0"/>
              <a:t> </a:t>
            </a:r>
            <a:r>
              <a:rPr lang="ru-RU" sz="2000" dirty="0" err="1" smtClean="0"/>
              <a:t>plots</a:t>
            </a:r>
            <a:r>
              <a:rPr lang="ru-RU" sz="2000" dirty="0" smtClean="0"/>
              <a:t> </a:t>
            </a:r>
            <a:r>
              <a:rPr lang="ru-RU" sz="2000" dirty="0" err="1" smtClean="0"/>
              <a:t>allocated</a:t>
            </a:r>
            <a:r>
              <a:rPr lang="ru-RU" sz="2000" dirty="0" smtClean="0"/>
              <a:t> </a:t>
            </a:r>
            <a:r>
              <a:rPr lang="ru-RU" sz="2000" dirty="0" err="1" smtClean="0"/>
              <a:t>by</a:t>
            </a:r>
            <a:r>
              <a:rPr lang="ru-RU" sz="2000" dirty="0" smtClean="0"/>
              <a:t> </a:t>
            </a:r>
            <a:r>
              <a:rPr lang="ru-RU" sz="2000" dirty="0" err="1" smtClean="0"/>
              <a:t>the</a:t>
            </a:r>
            <a:r>
              <a:rPr lang="ru-RU" sz="2000" dirty="0" smtClean="0"/>
              <a:t> </a:t>
            </a:r>
            <a:r>
              <a:rPr lang="ru-RU" sz="2000" dirty="0" err="1" smtClean="0"/>
              <a:t>cooperative</a:t>
            </a:r>
            <a:r>
              <a:rPr lang="ru-RU" sz="2000" dirty="0" smtClean="0"/>
              <a:t> </a:t>
            </a:r>
            <a:r>
              <a:rPr lang="ru-RU" sz="2000" dirty="0" err="1" smtClean="0"/>
              <a:t>to</a:t>
            </a:r>
            <a:r>
              <a:rPr lang="ru-RU" sz="2000" dirty="0" smtClean="0"/>
              <a:t> </a:t>
            </a:r>
            <a:r>
              <a:rPr lang="ru-RU" sz="2000" dirty="0" err="1" smtClean="0"/>
              <a:t>its</a:t>
            </a:r>
            <a:r>
              <a:rPr lang="ru-RU" sz="2000" dirty="0" smtClean="0"/>
              <a:t> </a:t>
            </a:r>
            <a:r>
              <a:rPr lang="ru-RU" sz="2000" dirty="0" err="1" smtClean="0"/>
              <a:t>members</a:t>
            </a:r>
            <a:r>
              <a:rPr lang="ru-RU" sz="2000" dirty="0" smtClean="0"/>
              <a:t>. </a:t>
            </a:r>
            <a:endParaRPr lang="en-US" sz="2000" dirty="0" smtClean="0"/>
          </a:p>
          <a:p>
            <a:r>
              <a:rPr lang="ru-RU" sz="2000" dirty="0" err="1" smtClean="0"/>
              <a:t>At</a:t>
            </a:r>
            <a:r>
              <a:rPr lang="ru-RU" sz="2000" dirty="0" smtClean="0"/>
              <a:t> </a:t>
            </a:r>
            <a:r>
              <a:rPr lang="ru-RU" sz="2000" dirty="0" err="1" smtClean="0"/>
              <a:t>state-owned</a:t>
            </a:r>
            <a:r>
              <a:rPr lang="ru-RU" sz="2000" dirty="0" smtClean="0"/>
              <a:t> </a:t>
            </a:r>
            <a:r>
              <a:rPr lang="ru-RU" sz="2000" dirty="0" err="1" smtClean="0"/>
              <a:t>peasant</a:t>
            </a:r>
            <a:r>
              <a:rPr lang="ru-RU" sz="2000" dirty="0" smtClean="0"/>
              <a:t> </a:t>
            </a:r>
            <a:r>
              <a:rPr lang="ru-RU" sz="2000" dirty="0" err="1" smtClean="0"/>
              <a:t>markets</a:t>
            </a:r>
            <a:r>
              <a:rPr lang="ru-RU" sz="2000" dirty="0" smtClean="0"/>
              <a:t>, </a:t>
            </a:r>
            <a:r>
              <a:rPr lang="ru-RU" sz="2000" dirty="0" err="1" smtClean="0"/>
              <a:t>cooperatives</a:t>
            </a:r>
            <a:r>
              <a:rPr lang="ru-RU" sz="2000" dirty="0" smtClean="0"/>
              <a:t> </a:t>
            </a:r>
            <a:r>
              <a:rPr lang="ru-RU" sz="2000" dirty="0" err="1" smtClean="0"/>
              <a:t>sold</a:t>
            </a:r>
            <a:r>
              <a:rPr lang="ru-RU" sz="2000" dirty="0" smtClean="0"/>
              <a:t> </a:t>
            </a:r>
            <a:r>
              <a:rPr lang="ru-RU" sz="2000" dirty="0" err="1" smtClean="0"/>
              <a:t>fruits</a:t>
            </a:r>
            <a:r>
              <a:rPr lang="ru-RU" sz="2000" dirty="0" smtClean="0"/>
              <a:t> </a:t>
            </a:r>
            <a:r>
              <a:rPr lang="ru-RU" sz="2000" dirty="0" err="1" smtClean="0"/>
              <a:t>and</a:t>
            </a:r>
            <a:r>
              <a:rPr lang="ru-RU" sz="2000" dirty="0" smtClean="0"/>
              <a:t> </a:t>
            </a:r>
            <a:r>
              <a:rPr lang="ru-RU" sz="2000" dirty="0" err="1" smtClean="0"/>
              <a:t>vegetables</a:t>
            </a:r>
            <a:r>
              <a:rPr lang="ru-RU" sz="2000" dirty="0" smtClean="0"/>
              <a:t> </a:t>
            </a:r>
            <a:r>
              <a:rPr lang="ru-RU" sz="2000" dirty="0" err="1" smtClean="0"/>
              <a:t>grown</a:t>
            </a:r>
            <a:r>
              <a:rPr lang="ru-RU" sz="2000" dirty="0" smtClean="0"/>
              <a:t> </a:t>
            </a:r>
            <a:r>
              <a:rPr lang="ru-RU" sz="2000" dirty="0" err="1" smtClean="0"/>
              <a:t>on</a:t>
            </a:r>
            <a:r>
              <a:rPr lang="ru-RU" sz="2000" dirty="0" smtClean="0"/>
              <a:t> </a:t>
            </a:r>
            <a:r>
              <a:rPr lang="ru-RU" sz="2000" dirty="0" err="1" smtClean="0"/>
              <a:t>their</a:t>
            </a:r>
            <a:r>
              <a:rPr lang="ru-RU" sz="2000" dirty="0" smtClean="0"/>
              <a:t> </a:t>
            </a:r>
            <a:r>
              <a:rPr lang="ru-RU" sz="2000" dirty="0" err="1" smtClean="0"/>
              <a:t>plots</a:t>
            </a:r>
            <a:r>
              <a:rPr lang="ru-RU" sz="2000" dirty="0" smtClean="0"/>
              <a:t>. </a:t>
            </a:r>
            <a:endParaRPr lang="en-US" sz="2000" dirty="0" smtClean="0"/>
          </a:p>
          <a:p>
            <a:r>
              <a:rPr lang="ru-RU" sz="2000" dirty="0" err="1" smtClean="0"/>
              <a:t>In</a:t>
            </a:r>
            <a:r>
              <a:rPr lang="ru-RU" sz="2000" dirty="0" smtClean="0"/>
              <a:t> </a:t>
            </a:r>
            <a:r>
              <a:rPr lang="ru-RU" sz="2000" dirty="0" err="1" smtClean="0"/>
              <a:t>industry</a:t>
            </a:r>
            <a:r>
              <a:rPr lang="ru-RU" sz="2000" dirty="0" smtClean="0"/>
              <a:t> </a:t>
            </a:r>
            <a:r>
              <a:rPr lang="ru-RU" sz="2000" dirty="0" err="1" smtClean="0"/>
              <a:t>and</a:t>
            </a:r>
            <a:r>
              <a:rPr lang="ru-RU" sz="2000" dirty="0" smtClean="0"/>
              <a:t> </a:t>
            </a:r>
            <a:r>
              <a:rPr lang="ru-RU" sz="2000" dirty="0" err="1" smtClean="0"/>
              <a:t>trade</a:t>
            </a:r>
            <a:r>
              <a:rPr lang="ru-RU" sz="2000" dirty="0" smtClean="0"/>
              <a:t>, </a:t>
            </a:r>
            <a:r>
              <a:rPr lang="ru-RU" sz="2000" dirty="0" err="1" smtClean="0"/>
              <a:t>control</a:t>
            </a:r>
            <a:r>
              <a:rPr lang="ru-RU" sz="2000" dirty="0" smtClean="0"/>
              <a:t> </a:t>
            </a:r>
            <a:r>
              <a:rPr lang="ru-RU" sz="2000" dirty="0" err="1" smtClean="0"/>
              <a:t>did</a:t>
            </a:r>
            <a:r>
              <a:rPr lang="ru-RU" sz="2000" dirty="0" smtClean="0"/>
              <a:t> </a:t>
            </a:r>
            <a:r>
              <a:rPr lang="ru-RU" sz="2000" dirty="0" err="1" smtClean="0"/>
              <a:t>not</a:t>
            </a:r>
            <a:r>
              <a:rPr lang="ru-RU" sz="2000" dirty="0" smtClean="0"/>
              <a:t> </a:t>
            </a:r>
            <a:r>
              <a:rPr lang="ru-RU" sz="2000" dirty="0" err="1" smtClean="0"/>
              <a:t>belong</a:t>
            </a:r>
            <a:r>
              <a:rPr lang="ru-RU" sz="2000" dirty="0" smtClean="0"/>
              <a:t> </a:t>
            </a:r>
            <a:r>
              <a:rPr lang="ru-RU" sz="2000" dirty="0" err="1" smtClean="0"/>
              <a:t>to</a:t>
            </a:r>
            <a:r>
              <a:rPr lang="ru-RU" sz="2000" dirty="0" smtClean="0"/>
              <a:t> </a:t>
            </a:r>
            <a:r>
              <a:rPr lang="ru-RU" sz="2000" dirty="0" err="1" smtClean="0"/>
              <a:t>private</a:t>
            </a:r>
            <a:r>
              <a:rPr lang="ru-RU" sz="2000" dirty="0" smtClean="0"/>
              <a:t> </a:t>
            </a:r>
            <a:r>
              <a:rPr lang="ru-RU" sz="2000" dirty="0" err="1" smtClean="0"/>
              <a:t>businesses</a:t>
            </a:r>
            <a:r>
              <a:rPr lang="ru-RU" sz="2000" dirty="0" smtClean="0"/>
              <a:t>, </a:t>
            </a:r>
            <a:r>
              <a:rPr lang="ru-RU" sz="2000" dirty="0" err="1" smtClean="0"/>
              <a:t>but</a:t>
            </a:r>
            <a:r>
              <a:rPr lang="ru-RU" sz="2000" dirty="0" smtClean="0"/>
              <a:t> </a:t>
            </a:r>
            <a:r>
              <a:rPr lang="ru-RU" sz="2000" dirty="0" err="1" smtClean="0"/>
              <a:t>to</a:t>
            </a:r>
            <a:r>
              <a:rPr lang="ru-RU" sz="2000" dirty="0" smtClean="0"/>
              <a:t> </a:t>
            </a:r>
            <a:r>
              <a:rPr lang="ru-RU" sz="2000" dirty="0" err="1" smtClean="0"/>
              <a:t>state-owned</a:t>
            </a:r>
            <a:r>
              <a:rPr lang="ru-RU" sz="2000" dirty="0" smtClean="0"/>
              <a:t> </a:t>
            </a:r>
            <a:r>
              <a:rPr lang="ru-RU" sz="2000" dirty="0" err="1" smtClean="0"/>
              <a:t>enterprises</a:t>
            </a:r>
            <a:r>
              <a:rPr lang="ru-RU" sz="2000" dirty="0" smtClean="0"/>
              <a:t> </a:t>
            </a:r>
            <a:r>
              <a:rPr lang="ru-RU" sz="2000" dirty="0" err="1" smtClean="0"/>
              <a:t>and</a:t>
            </a:r>
            <a:r>
              <a:rPr lang="ru-RU" sz="2000" dirty="0" smtClean="0"/>
              <a:t> </a:t>
            </a:r>
            <a:r>
              <a:rPr lang="ru-RU" sz="2000" dirty="0" err="1" smtClean="0"/>
              <a:t>industrial</a:t>
            </a:r>
            <a:r>
              <a:rPr lang="ru-RU" sz="2000" dirty="0" smtClean="0"/>
              <a:t> </a:t>
            </a:r>
            <a:r>
              <a:rPr lang="ru-RU" sz="2000" dirty="0" err="1" smtClean="0"/>
              <a:t>cooperatives</a:t>
            </a:r>
            <a:r>
              <a:rPr lang="ru-RU" sz="2000" dirty="0" smtClean="0"/>
              <a:t>. </a:t>
            </a:r>
            <a:r>
              <a:rPr lang="ru-RU" sz="2000" dirty="0" err="1" smtClean="0"/>
              <a:t>If</a:t>
            </a:r>
            <a:r>
              <a:rPr lang="ru-RU" sz="2000" dirty="0" smtClean="0"/>
              <a:t> </a:t>
            </a:r>
            <a:r>
              <a:rPr lang="ru-RU" sz="2000" dirty="0" err="1" smtClean="0"/>
              <a:t>small</a:t>
            </a:r>
            <a:r>
              <a:rPr lang="ru-RU" sz="2000" dirty="0" smtClean="0"/>
              <a:t> </a:t>
            </a:r>
            <a:r>
              <a:rPr lang="ru-RU" sz="2000" dirty="0" err="1" smtClean="0"/>
              <a:t>industries</a:t>
            </a:r>
            <a:r>
              <a:rPr lang="ru-RU" sz="2000" dirty="0" smtClean="0"/>
              <a:t> </a:t>
            </a:r>
            <a:r>
              <a:rPr lang="ru-RU" sz="2000" dirty="0" err="1" smtClean="0"/>
              <a:t>could</a:t>
            </a:r>
            <a:r>
              <a:rPr lang="ru-RU" sz="2000" dirty="0" smtClean="0"/>
              <a:t> </a:t>
            </a:r>
            <a:r>
              <a:rPr lang="ru-RU" sz="2000" dirty="0" err="1" smtClean="0"/>
              <a:t>unite</a:t>
            </a:r>
            <a:r>
              <a:rPr lang="ru-RU" sz="2000" dirty="0" smtClean="0"/>
              <a:t> </a:t>
            </a:r>
            <a:r>
              <a:rPr lang="ru-RU" sz="2000" dirty="0" err="1" smtClean="0"/>
              <a:t>into</a:t>
            </a:r>
            <a:r>
              <a:rPr lang="ru-RU" sz="2000" dirty="0" smtClean="0"/>
              <a:t> </a:t>
            </a:r>
            <a:r>
              <a:rPr lang="ru-RU" sz="2000" dirty="0" err="1" smtClean="0"/>
              <a:t>cooperatives</a:t>
            </a:r>
            <a:r>
              <a:rPr lang="ru-RU" sz="2000" dirty="0" smtClean="0"/>
              <a:t>, </a:t>
            </a:r>
            <a:r>
              <a:rPr lang="ru-RU" sz="2000" dirty="0" err="1" smtClean="0"/>
              <a:t>then</a:t>
            </a:r>
            <a:r>
              <a:rPr lang="ru-RU" sz="2000" dirty="0" smtClean="0"/>
              <a:t> </a:t>
            </a:r>
            <a:r>
              <a:rPr lang="ru-RU" sz="2000" dirty="0" err="1" smtClean="0"/>
              <a:t>large</a:t>
            </a:r>
            <a:r>
              <a:rPr lang="ru-RU" sz="2000" dirty="0" smtClean="0"/>
              <a:t> </a:t>
            </a:r>
            <a:r>
              <a:rPr lang="ru-RU" sz="2000" dirty="0" err="1" smtClean="0"/>
              <a:t>ones</a:t>
            </a:r>
            <a:r>
              <a:rPr lang="ru-RU" sz="2000" dirty="0" smtClean="0"/>
              <a:t> — </a:t>
            </a:r>
            <a:r>
              <a:rPr lang="ru-RU" sz="2000" dirty="0" err="1" smtClean="0"/>
              <a:t>mines</a:t>
            </a:r>
            <a:r>
              <a:rPr lang="ru-RU" sz="2000" dirty="0" smtClean="0"/>
              <a:t>, </a:t>
            </a:r>
            <a:r>
              <a:rPr lang="ru-RU" sz="2000" dirty="0" err="1" smtClean="0"/>
              <a:t>enterprises</a:t>
            </a:r>
            <a:r>
              <a:rPr lang="ru-RU" sz="2000" dirty="0" smtClean="0"/>
              <a:t> </a:t>
            </a:r>
            <a:r>
              <a:rPr lang="ru-RU" sz="2000" dirty="0" err="1" smtClean="0"/>
              <a:t>of</a:t>
            </a:r>
            <a:r>
              <a:rPr lang="ru-RU" sz="2000" dirty="0" smtClean="0"/>
              <a:t> </a:t>
            </a:r>
            <a:r>
              <a:rPr lang="ru-RU" sz="2000" dirty="0" err="1" smtClean="0"/>
              <a:t>transport</a:t>
            </a:r>
            <a:r>
              <a:rPr lang="ru-RU" sz="2000" dirty="0" smtClean="0"/>
              <a:t> </a:t>
            </a:r>
            <a:r>
              <a:rPr lang="ru-RU" sz="2000" dirty="0" err="1" smtClean="0"/>
              <a:t>and</a:t>
            </a:r>
            <a:r>
              <a:rPr lang="ru-RU" sz="2000" dirty="0" smtClean="0"/>
              <a:t> </a:t>
            </a:r>
            <a:r>
              <a:rPr lang="ru-RU" sz="2000" dirty="0" err="1" smtClean="0"/>
              <a:t>communications</a:t>
            </a:r>
            <a:r>
              <a:rPr lang="ru-RU" sz="2000" dirty="0" smtClean="0"/>
              <a:t>, </a:t>
            </a:r>
            <a:r>
              <a:rPr lang="ru-RU" sz="2000" dirty="0" err="1" smtClean="0"/>
              <a:t>trade</a:t>
            </a:r>
            <a:r>
              <a:rPr lang="ru-RU" sz="2000" dirty="0" smtClean="0"/>
              <a:t>, </a:t>
            </a:r>
            <a:r>
              <a:rPr lang="ru-RU" sz="2000" dirty="0" err="1" smtClean="0"/>
              <a:t>finance</a:t>
            </a:r>
            <a:r>
              <a:rPr lang="ru-RU" sz="2000" dirty="0" smtClean="0"/>
              <a:t> - </a:t>
            </a:r>
            <a:r>
              <a:rPr lang="ru-RU" sz="2000" dirty="0" err="1" smtClean="0"/>
              <a:t>were</a:t>
            </a:r>
            <a:r>
              <a:rPr lang="ru-RU" sz="2000" dirty="0" smtClean="0"/>
              <a:t> </a:t>
            </a:r>
            <a:r>
              <a:rPr lang="ru-RU" sz="2000" dirty="0" err="1" smtClean="0"/>
              <a:t>state-owned</a:t>
            </a:r>
            <a:r>
              <a:rPr lang="ru-RU" sz="2000" dirty="0" smtClean="0"/>
              <a:t>. </a:t>
            </a:r>
            <a:endParaRPr lang="en-US" sz="2000" dirty="0" smtClean="0"/>
          </a:p>
          <a:p>
            <a:r>
              <a:rPr lang="ru-RU" sz="2000" dirty="0" err="1" smtClean="0"/>
              <a:t>The</a:t>
            </a:r>
            <a:r>
              <a:rPr lang="ru-RU" sz="2000" dirty="0" smtClean="0"/>
              <a:t> </a:t>
            </a:r>
            <a:r>
              <a:rPr lang="ru-RU" sz="2000" dirty="0" err="1" smtClean="0"/>
              <a:t>Ministry</a:t>
            </a:r>
            <a:r>
              <a:rPr lang="ru-RU" sz="2000" dirty="0" smtClean="0"/>
              <a:t> </a:t>
            </a:r>
            <a:r>
              <a:rPr lang="ru-RU" sz="2000" dirty="0" err="1" smtClean="0"/>
              <a:t>of</a:t>
            </a:r>
            <a:r>
              <a:rPr lang="ru-RU" sz="2000" dirty="0" smtClean="0"/>
              <a:t> </a:t>
            </a:r>
            <a:r>
              <a:rPr lang="ru-RU" sz="2000" dirty="0" err="1" smtClean="0"/>
              <a:t>Finance</a:t>
            </a:r>
            <a:r>
              <a:rPr lang="ru-RU" sz="2000" dirty="0" smtClean="0"/>
              <a:t>, </a:t>
            </a:r>
            <a:r>
              <a:rPr lang="ru-RU" sz="2000" dirty="0" err="1" smtClean="0"/>
              <a:t>as</a:t>
            </a:r>
            <a:r>
              <a:rPr lang="ru-RU" sz="2000" dirty="0" smtClean="0"/>
              <a:t> </a:t>
            </a:r>
            <a:r>
              <a:rPr lang="ru-RU" sz="2000" dirty="0" err="1" smtClean="0"/>
              <a:t>an</a:t>
            </a:r>
            <a:r>
              <a:rPr lang="ru-RU" sz="2000" dirty="0" smtClean="0"/>
              <a:t> </a:t>
            </a:r>
            <a:r>
              <a:rPr lang="ru-RU" sz="2000" dirty="0" err="1" smtClean="0"/>
              <a:t>organ</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Government</a:t>
            </a:r>
            <a:r>
              <a:rPr lang="ru-RU" sz="2000" dirty="0" smtClean="0"/>
              <a:t>, </a:t>
            </a:r>
            <a:r>
              <a:rPr lang="ru-RU" sz="2000" dirty="0" err="1" smtClean="0"/>
              <a:t>was</a:t>
            </a:r>
            <a:r>
              <a:rPr lang="ru-RU" sz="2000" dirty="0" smtClean="0"/>
              <a:t> </a:t>
            </a:r>
            <a:r>
              <a:rPr lang="ru-RU" sz="2000" dirty="0" err="1" smtClean="0"/>
              <a:t>subordinated</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Central</a:t>
            </a:r>
            <a:r>
              <a:rPr lang="ru-RU" sz="2000" dirty="0" smtClean="0"/>
              <a:t> </a:t>
            </a:r>
            <a:r>
              <a:rPr lang="ru-RU" sz="2000" dirty="0" err="1" smtClean="0"/>
              <a:t>Bank</a:t>
            </a:r>
            <a:r>
              <a:rPr lang="ru-RU" sz="2000" dirty="0" smtClean="0"/>
              <a:t>, </a:t>
            </a:r>
            <a:r>
              <a:rPr lang="ru-RU" sz="2000" dirty="0" err="1" smtClean="0"/>
              <a:t>the</a:t>
            </a:r>
            <a:r>
              <a:rPr lang="ru-RU" sz="2000" dirty="0" smtClean="0"/>
              <a:t> </a:t>
            </a:r>
            <a:r>
              <a:rPr lang="ru-RU" sz="2000" dirty="0" err="1" smtClean="0"/>
              <a:t>Industrial</a:t>
            </a:r>
            <a:r>
              <a:rPr lang="ru-RU" sz="2000" dirty="0" smtClean="0"/>
              <a:t> </a:t>
            </a:r>
            <a:r>
              <a:rPr lang="ru-RU" sz="2000" dirty="0" err="1" smtClean="0"/>
              <a:t>Bank</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Bank</a:t>
            </a:r>
            <a:r>
              <a:rPr lang="ru-RU" sz="2000" dirty="0" smtClean="0"/>
              <a:t> </a:t>
            </a:r>
            <a:r>
              <a:rPr lang="ru-RU" sz="2000" dirty="0" err="1" smtClean="0"/>
              <a:t>for</a:t>
            </a:r>
            <a:r>
              <a:rPr lang="ru-RU" sz="2000" dirty="0" smtClean="0"/>
              <a:t> </a:t>
            </a:r>
            <a:r>
              <a:rPr lang="ru-RU" sz="2000" dirty="0" err="1" smtClean="0"/>
              <a:t>Foreign</a:t>
            </a:r>
            <a:r>
              <a:rPr lang="ru-RU" sz="2000" dirty="0" smtClean="0"/>
              <a:t> </a:t>
            </a:r>
            <a:r>
              <a:rPr lang="ru-RU" sz="2000" dirty="0" err="1" smtClean="0"/>
              <a:t>Trade</a:t>
            </a:r>
            <a:r>
              <a:rPr lang="ru-RU" sz="2000" dirty="0" smtClean="0"/>
              <a:t>. </a:t>
            </a:r>
            <a:r>
              <a:rPr lang="ru-RU" sz="2000" dirty="0" err="1" smtClean="0"/>
              <a:t>This</a:t>
            </a:r>
            <a:r>
              <a:rPr lang="ru-RU" sz="2000" dirty="0" smtClean="0"/>
              <a:t> </a:t>
            </a:r>
            <a:r>
              <a:rPr lang="ru-RU" sz="2000" dirty="0" err="1" smtClean="0"/>
              <a:t>ministry</a:t>
            </a:r>
            <a:r>
              <a:rPr lang="ru-RU" sz="2000" dirty="0" smtClean="0"/>
              <a:t>, </a:t>
            </a:r>
            <a:r>
              <a:rPr lang="ru-RU" sz="2000" dirty="0" err="1" smtClean="0"/>
              <a:t>together</a:t>
            </a:r>
            <a:r>
              <a:rPr lang="ru-RU" sz="2000" dirty="0" smtClean="0"/>
              <a:t> </a:t>
            </a:r>
            <a:r>
              <a:rPr lang="ru-RU" sz="2000" dirty="0" err="1" smtClean="0"/>
              <a:t>with</a:t>
            </a:r>
            <a:r>
              <a:rPr lang="ru-RU" sz="2000" dirty="0" smtClean="0"/>
              <a:t> </a:t>
            </a:r>
            <a:r>
              <a:rPr lang="ru-RU" sz="2000" dirty="0" err="1" smtClean="0"/>
              <a:t>the</a:t>
            </a:r>
            <a:r>
              <a:rPr lang="ru-RU" sz="2000" dirty="0" smtClean="0"/>
              <a:t> </a:t>
            </a:r>
            <a:r>
              <a:rPr lang="ru-RU" sz="2000" dirty="0" err="1" smtClean="0"/>
              <a:t>State</a:t>
            </a:r>
            <a:r>
              <a:rPr lang="ru-RU" sz="2000" dirty="0" smtClean="0"/>
              <a:t> </a:t>
            </a:r>
            <a:r>
              <a:rPr lang="ru-RU" sz="2000" dirty="0" err="1" smtClean="0"/>
              <a:t>Planning</a:t>
            </a:r>
            <a:r>
              <a:rPr lang="ru-RU" sz="2000" dirty="0" smtClean="0"/>
              <a:t> </a:t>
            </a:r>
            <a:r>
              <a:rPr lang="ru-RU" sz="2000" dirty="0" err="1" smtClean="0"/>
              <a:t>Committee</a:t>
            </a:r>
            <a:r>
              <a:rPr lang="ru-RU" sz="2000" dirty="0" smtClean="0"/>
              <a:t>, </a:t>
            </a:r>
            <a:r>
              <a:rPr lang="ru-RU" sz="2000" dirty="0" err="1" smtClean="0"/>
              <a:t>led</a:t>
            </a:r>
            <a:r>
              <a:rPr lang="ru-RU" sz="2000" dirty="0" smtClean="0"/>
              <a:t> </a:t>
            </a:r>
            <a:r>
              <a:rPr lang="ru-RU" sz="2000" dirty="0" err="1" smtClean="0"/>
              <a:t>the</a:t>
            </a:r>
            <a:r>
              <a:rPr lang="ru-RU" sz="2000" dirty="0" smtClean="0"/>
              <a:t> </a:t>
            </a:r>
            <a:r>
              <a:rPr lang="ru-RU" sz="2000" dirty="0" err="1" smtClean="0"/>
              <a:t>development</a:t>
            </a:r>
            <a:r>
              <a:rPr lang="ru-RU" sz="2000" dirty="0" smtClean="0"/>
              <a:t> </a:t>
            </a:r>
            <a:r>
              <a:rPr lang="ru-RU" sz="2000" dirty="0" err="1" smtClean="0"/>
              <a:t>of</a:t>
            </a:r>
            <a:r>
              <a:rPr lang="ru-RU" sz="2000" dirty="0" smtClean="0"/>
              <a:t> </a:t>
            </a:r>
            <a:r>
              <a:rPr lang="ru-RU" sz="2000" dirty="0" err="1" smtClean="0"/>
              <a:t>economic</a:t>
            </a:r>
            <a:r>
              <a:rPr lang="ru-RU" sz="2000" dirty="0" smtClean="0"/>
              <a:t> </a:t>
            </a:r>
            <a:r>
              <a:rPr lang="ru-RU" sz="2000" dirty="0" err="1" smtClean="0"/>
              <a:t>policy</a:t>
            </a:r>
            <a:r>
              <a:rPr lang="ru-RU" sz="2000" dirty="0" smtClean="0"/>
              <a:t>.</a:t>
            </a:r>
            <a:endParaRPr lang="ru-RU" sz="2000" dirty="0"/>
          </a:p>
        </p:txBody>
      </p:sp>
    </p:spTree>
    <p:extLst>
      <p:ext uri="{BB962C8B-B14F-4D97-AF65-F5344CB8AC3E}">
        <p14:creationId xmlns:p14="http://schemas.microsoft.com/office/powerpoint/2010/main" val="25952001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751344"/>
            <a:ext cx="8458200" cy="5262979"/>
          </a:xfrm>
          <a:prstGeom prst="rect">
            <a:avLst/>
          </a:prstGeom>
        </p:spPr>
        <p:txBody>
          <a:bodyPr wrap="square">
            <a:spAutoFit/>
          </a:bodyPr>
          <a:lstStyle/>
          <a:p>
            <a:r>
              <a:rPr lang="ru-RU" sz="2400" dirty="0" err="1" smtClean="0"/>
              <a:t>The</a:t>
            </a:r>
            <a:r>
              <a:rPr lang="ru-RU" sz="2400" dirty="0" smtClean="0"/>
              <a:t> </a:t>
            </a:r>
            <a:r>
              <a:rPr lang="ru-RU" sz="2400" dirty="0" err="1" smtClean="0"/>
              <a:t>state</a:t>
            </a:r>
            <a:r>
              <a:rPr lang="ru-RU" sz="2400" dirty="0" smtClean="0"/>
              <a:t> </a:t>
            </a:r>
            <a:r>
              <a:rPr lang="ru-RU" sz="2400" dirty="0" err="1" smtClean="0"/>
              <a:t>economic</a:t>
            </a:r>
            <a:r>
              <a:rPr lang="ru-RU" sz="2400" dirty="0" smtClean="0"/>
              <a:t> </a:t>
            </a:r>
            <a:r>
              <a:rPr lang="ru-RU" sz="2400" dirty="0" err="1" smtClean="0"/>
              <a:t>policy</a:t>
            </a:r>
            <a:r>
              <a:rPr lang="ru-RU" sz="2400" dirty="0" smtClean="0"/>
              <a:t> </a:t>
            </a:r>
            <a:r>
              <a:rPr lang="ru-RU" sz="2400" dirty="0" err="1" smtClean="0"/>
              <a:t>determined</a:t>
            </a:r>
            <a:r>
              <a:rPr lang="ru-RU" sz="2400" dirty="0" smtClean="0"/>
              <a:t> </a:t>
            </a:r>
            <a:r>
              <a:rPr lang="ru-RU" sz="2400" dirty="0" err="1" smtClean="0"/>
              <a:t>the</a:t>
            </a:r>
            <a:r>
              <a:rPr lang="ru-RU" sz="2400" dirty="0" smtClean="0"/>
              <a:t> </a:t>
            </a:r>
            <a:r>
              <a:rPr lang="ru-RU" sz="2400" dirty="0" err="1" smtClean="0"/>
              <a:t>directions</a:t>
            </a:r>
            <a:r>
              <a:rPr lang="ru-RU" sz="2400" dirty="0" smtClean="0"/>
              <a:t> </a:t>
            </a:r>
            <a:r>
              <a:rPr lang="ru-RU" sz="2400" dirty="0" err="1" smtClean="0"/>
              <a:t>of</a:t>
            </a:r>
            <a:r>
              <a:rPr lang="ru-RU" sz="2400" dirty="0" smtClean="0"/>
              <a:t> </a:t>
            </a:r>
            <a:r>
              <a:rPr lang="ru-RU" sz="2400" dirty="0" err="1" smtClean="0"/>
              <a:t>industrial</a:t>
            </a:r>
            <a:r>
              <a:rPr lang="ru-RU" sz="2400" dirty="0" smtClean="0"/>
              <a:t> </a:t>
            </a:r>
            <a:r>
              <a:rPr lang="ru-RU" sz="2400" dirty="0" err="1" smtClean="0"/>
              <a:t>development</a:t>
            </a:r>
            <a:r>
              <a:rPr lang="ru-RU" sz="2400" dirty="0" smtClean="0"/>
              <a:t>. </a:t>
            </a:r>
            <a:r>
              <a:rPr lang="ru-RU" sz="2400" dirty="0" err="1" smtClean="0"/>
              <a:t>President</a:t>
            </a:r>
            <a:r>
              <a:rPr lang="ru-RU" sz="2400" dirty="0" smtClean="0"/>
              <a:t> </a:t>
            </a:r>
            <a:r>
              <a:rPr lang="ru-RU" sz="2400" dirty="0" err="1" smtClean="0"/>
              <a:t>Kim</a:t>
            </a:r>
            <a:r>
              <a:rPr lang="ru-RU" sz="2400" dirty="0" smtClean="0"/>
              <a:t> </a:t>
            </a:r>
            <a:r>
              <a:rPr lang="ru-RU" sz="2400" dirty="0" err="1" smtClean="0"/>
              <a:t>Il</a:t>
            </a:r>
            <a:r>
              <a:rPr lang="ru-RU" sz="2400" dirty="0" smtClean="0"/>
              <a:t> </a:t>
            </a:r>
            <a:r>
              <a:rPr lang="ru-RU" sz="2400" dirty="0" err="1" smtClean="0"/>
              <a:t>Sung</a:t>
            </a:r>
            <a:r>
              <a:rPr lang="ru-RU" sz="2400" dirty="0" smtClean="0"/>
              <a:t> </a:t>
            </a:r>
            <a:r>
              <a:rPr lang="ru-RU" sz="2400" dirty="0" err="1" smtClean="0"/>
              <a:t>opposed</a:t>
            </a:r>
            <a:r>
              <a:rPr lang="ru-RU" sz="2400" dirty="0" smtClean="0"/>
              <a:t> </a:t>
            </a:r>
            <a:r>
              <a:rPr lang="ru-RU" sz="2400" dirty="0" err="1" smtClean="0"/>
              <a:t>socialism</a:t>
            </a:r>
            <a:r>
              <a:rPr lang="ru-RU" sz="2400" dirty="0" smtClean="0"/>
              <a:t> </a:t>
            </a:r>
            <a:r>
              <a:rPr lang="ru-RU" sz="2400" dirty="0" err="1" smtClean="0"/>
              <a:t>to</a:t>
            </a:r>
            <a:r>
              <a:rPr lang="ru-RU" sz="2400" dirty="0" smtClean="0"/>
              <a:t> </a:t>
            </a:r>
            <a:r>
              <a:rPr lang="ru-RU" sz="2400" dirty="0" err="1" smtClean="0"/>
              <a:t>capitalism</a:t>
            </a:r>
            <a:r>
              <a:rPr lang="ru-RU" sz="2400" dirty="0" smtClean="0"/>
              <a:t>. </a:t>
            </a:r>
            <a:r>
              <a:rPr lang="ru-RU" sz="2400" dirty="0" err="1" smtClean="0"/>
              <a:t>In</a:t>
            </a:r>
            <a:r>
              <a:rPr lang="ru-RU" sz="2400" dirty="0" smtClean="0"/>
              <a:t> </a:t>
            </a:r>
            <a:r>
              <a:rPr lang="ru-RU" sz="2400" dirty="0" err="1" smtClean="0"/>
              <a:t>his</a:t>
            </a:r>
            <a:r>
              <a:rPr lang="ru-RU" sz="2400" dirty="0" smtClean="0"/>
              <a:t> </a:t>
            </a:r>
            <a:r>
              <a:rPr lang="ru-RU" sz="2400" dirty="0" err="1" smtClean="0"/>
              <a:t>opinion</a:t>
            </a:r>
            <a:r>
              <a:rPr lang="ru-RU" sz="2400" dirty="0" smtClean="0"/>
              <a:t>, </a:t>
            </a:r>
            <a:r>
              <a:rPr lang="ru-RU" sz="2400" dirty="0" err="1" smtClean="0"/>
              <a:t>socialism</a:t>
            </a:r>
            <a:r>
              <a:rPr lang="ru-RU" sz="2400" dirty="0" smtClean="0"/>
              <a:t> </a:t>
            </a:r>
            <a:r>
              <a:rPr lang="ru-RU" sz="2400" dirty="0" err="1" smtClean="0"/>
              <a:t>meant</a:t>
            </a:r>
            <a:r>
              <a:rPr lang="ru-RU" sz="2400" dirty="0" smtClean="0"/>
              <a:t> </a:t>
            </a:r>
            <a:r>
              <a:rPr lang="ru-RU" sz="2400" dirty="0" err="1" smtClean="0"/>
              <a:t>economic</a:t>
            </a:r>
            <a:r>
              <a:rPr lang="ru-RU" sz="2400" dirty="0" smtClean="0"/>
              <a:t> </a:t>
            </a:r>
            <a:r>
              <a:rPr lang="ru-RU" sz="2400" dirty="0" err="1" smtClean="0"/>
              <a:t>independence</a:t>
            </a:r>
            <a:r>
              <a:rPr lang="ru-RU" sz="2400" dirty="0" smtClean="0"/>
              <a:t>, </a:t>
            </a:r>
            <a:r>
              <a:rPr lang="ru-RU" sz="2400" dirty="0" err="1" smtClean="0"/>
              <a:t>state</a:t>
            </a:r>
            <a:r>
              <a:rPr lang="ru-RU" sz="2400" dirty="0" smtClean="0"/>
              <a:t> </a:t>
            </a:r>
            <a:r>
              <a:rPr lang="ru-RU" sz="2400" dirty="0" err="1" smtClean="0"/>
              <a:t>planning</a:t>
            </a:r>
            <a:r>
              <a:rPr lang="ru-RU" sz="2400" dirty="0" smtClean="0"/>
              <a:t>, </a:t>
            </a:r>
            <a:r>
              <a:rPr lang="ru-RU" sz="2400" dirty="0" err="1" smtClean="0"/>
              <a:t>centralized</a:t>
            </a:r>
            <a:r>
              <a:rPr lang="ru-RU" sz="2400" dirty="0" smtClean="0"/>
              <a:t> </a:t>
            </a:r>
            <a:r>
              <a:rPr lang="ru-RU" sz="2400" dirty="0" err="1" smtClean="0"/>
              <a:t>leadership</a:t>
            </a:r>
            <a:r>
              <a:rPr lang="ru-RU" sz="2400" dirty="0" smtClean="0"/>
              <a:t> </a:t>
            </a:r>
            <a:r>
              <a:rPr lang="ru-RU" sz="2400" dirty="0" err="1" smtClean="0"/>
              <a:t>and</a:t>
            </a:r>
            <a:r>
              <a:rPr lang="ru-RU" sz="2400" dirty="0" smtClean="0"/>
              <a:t> </a:t>
            </a:r>
            <a:r>
              <a:rPr lang="ru-RU" sz="2400" dirty="0" err="1" smtClean="0"/>
              <a:t>public</a:t>
            </a:r>
            <a:r>
              <a:rPr lang="ru-RU" sz="2400" dirty="0" smtClean="0"/>
              <a:t> </a:t>
            </a:r>
            <a:r>
              <a:rPr lang="ru-RU" sz="2400" dirty="0" err="1" smtClean="0"/>
              <a:t>ownership</a:t>
            </a:r>
            <a:r>
              <a:rPr lang="ru-RU" sz="2400" dirty="0" smtClean="0"/>
              <a:t>. </a:t>
            </a:r>
            <a:endParaRPr lang="en-US" sz="2400" dirty="0" smtClean="0"/>
          </a:p>
          <a:p>
            <a:r>
              <a:rPr lang="ru-RU" sz="2400" dirty="0" err="1" smtClean="0"/>
              <a:t>Capitalism</a:t>
            </a:r>
            <a:r>
              <a:rPr lang="ru-RU" sz="2400" dirty="0" smtClean="0"/>
              <a:t> </a:t>
            </a:r>
            <a:r>
              <a:rPr lang="ru-RU" sz="2400" dirty="0" err="1" smtClean="0"/>
              <a:t>is</a:t>
            </a:r>
            <a:r>
              <a:rPr lang="ru-RU" sz="2400" dirty="0" smtClean="0"/>
              <a:t> </a:t>
            </a:r>
            <a:r>
              <a:rPr lang="ru-RU" sz="2400" dirty="0" err="1" smtClean="0"/>
              <a:t>characterized</a:t>
            </a:r>
            <a:r>
              <a:rPr lang="ru-RU" sz="2400" dirty="0" smtClean="0"/>
              <a:t> </a:t>
            </a:r>
            <a:r>
              <a:rPr lang="ru-RU" sz="2400" dirty="0" err="1" smtClean="0"/>
              <a:t>by</a:t>
            </a:r>
            <a:r>
              <a:rPr lang="ru-RU" sz="2400" dirty="0" smtClean="0"/>
              <a:t> </a:t>
            </a:r>
            <a:r>
              <a:rPr lang="ru-RU" sz="2400" dirty="0" err="1" smtClean="0"/>
              <a:t>economic</a:t>
            </a:r>
            <a:r>
              <a:rPr lang="ru-RU" sz="2400" dirty="0" smtClean="0"/>
              <a:t> </a:t>
            </a:r>
            <a:r>
              <a:rPr lang="ru-RU" sz="2400" dirty="0" err="1" smtClean="0"/>
              <a:t>dependence</a:t>
            </a:r>
            <a:r>
              <a:rPr lang="ru-RU" sz="2400" dirty="0" smtClean="0"/>
              <a:t> </a:t>
            </a:r>
            <a:r>
              <a:rPr lang="ru-RU" sz="2400" dirty="0" err="1" smtClean="0"/>
              <a:t>on</a:t>
            </a:r>
            <a:r>
              <a:rPr lang="ru-RU" sz="2400" dirty="0" smtClean="0"/>
              <a:t> </a:t>
            </a:r>
            <a:r>
              <a:rPr lang="ru-RU" sz="2400" dirty="0" err="1" smtClean="0"/>
              <a:t>large</a:t>
            </a:r>
            <a:r>
              <a:rPr lang="ru-RU" sz="2400" dirty="0" smtClean="0"/>
              <a:t> </a:t>
            </a:r>
            <a:r>
              <a:rPr lang="ru-RU" sz="2400" dirty="0" err="1" smtClean="0"/>
              <a:t>capital</a:t>
            </a:r>
            <a:r>
              <a:rPr lang="ru-RU" sz="2400" dirty="0" smtClean="0"/>
              <a:t>, </a:t>
            </a:r>
            <a:r>
              <a:rPr lang="ru-RU" sz="2400" dirty="0" err="1" smtClean="0"/>
              <a:t>market</a:t>
            </a:r>
            <a:r>
              <a:rPr lang="ru-RU" sz="2400" dirty="0" smtClean="0"/>
              <a:t> </a:t>
            </a:r>
            <a:r>
              <a:rPr lang="ru-RU" sz="2400" dirty="0" err="1" smtClean="0"/>
              <a:t>mechanisms</a:t>
            </a:r>
            <a:r>
              <a:rPr lang="ru-RU" sz="2400" dirty="0" smtClean="0"/>
              <a:t>, </a:t>
            </a:r>
            <a:r>
              <a:rPr lang="ru-RU" sz="2400" dirty="0" err="1" smtClean="0"/>
              <a:t>decentralization</a:t>
            </a:r>
            <a:r>
              <a:rPr lang="ru-RU" sz="2400" dirty="0" smtClean="0"/>
              <a:t> </a:t>
            </a:r>
            <a:r>
              <a:rPr lang="ru-RU" sz="2400" dirty="0" err="1" smtClean="0"/>
              <a:t>and</a:t>
            </a:r>
            <a:r>
              <a:rPr lang="ru-RU" sz="2400" dirty="0" smtClean="0"/>
              <a:t> </a:t>
            </a:r>
            <a:r>
              <a:rPr lang="ru-RU" sz="2400" dirty="0" err="1" smtClean="0"/>
              <a:t>private</a:t>
            </a:r>
            <a:r>
              <a:rPr lang="ru-RU" sz="2400" dirty="0" smtClean="0"/>
              <a:t> </a:t>
            </a:r>
            <a:r>
              <a:rPr lang="ru-RU" sz="2400" dirty="0" err="1" smtClean="0"/>
              <a:t>ownership</a:t>
            </a:r>
            <a:r>
              <a:rPr lang="ru-RU" sz="2400" dirty="0" smtClean="0"/>
              <a:t>. </a:t>
            </a:r>
            <a:r>
              <a:rPr lang="ru-RU" sz="2400" dirty="0" err="1" smtClean="0"/>
              <a:t>Socialism</a:t>
            </a:r>
            <a:r>
              <a:rPr lang="ru-RU" sz="2400" dirty="0" smtClean="0"/>
              <a:t> </a:t>
            </a:r>
            <a:r>
              <a:rPr lang="ru-RU" sz="2400" dirty="0" err="1" smtClean="0"/>
              <a:t>assumed</a:t>
            </a:r>
            <a:r>
              <a:rPr lang="ru-RU" sz="2400" dirty="0" smtClean="0"/>
              <a:t> a </a:t>
            </a:r>
            <a:r>
              <a:rPr lang="ru-RU" sz="2400" dirty="0" err="1" smtClean="0"/>
              <a:t>transformation</a:t>
            </a:r>
            <a:r>
              <a:rPr lang="ru-RU" sz="2400" dirty="0" smtClean="0"/>
              <a:t> </a:t>
            </a:r>
            <a:r>
              <a:rPr lang="ru-RU" sz="2400" dirty="0" err="1" smtClean="0"/>
              <a:t>of</a:t>
            </a:r>
            <a:r>
              <a:rPr lang="ru-RU" sz="2400" dirty="0" smtClean="0"/>
              <a:t> </a:t>
            </a:r>
            <a:r>
              <a:rPr lang="ru-RU" sz="2400" dirty="0" err="1" smtClean="0"/>
              <a:t>human</a:t>
            </a:r>
            <a:r>
              <a:rPr lang="ru-RU" sz="2400" dirty="0" smtClean="0"/>
              <a:t> </a:t>
            </a:r>
            <a:r>
              <a:rPr lang="ru-RU" sz="2400" dirty="0" err="1" smtClean="0"/>
              <a:t>consciousness</a:t>
            </a:r>
            <a:r>
              <a:rPr lang="ru-RU" sz="2400" dirty="0" smtClean="0"/>
              <a:t> </a:t>
            </a:r>
            <a:r>
              <a:rPr lang="ru-RU" sz="2400" dirty="0" err="1" smtClean="0"/>
              <a:t>under</a:t>
            </a:r>
            <a:r>
              <a:rPr lang="ru-RU" sz="2400" dirty="0" smtClean="0"/>
              <a:t> </a:t>
            </a:r>
            <a:r>
              <a:rPr lang="ru-RU" sz="2400" dirty="0" err="1" smtClean="0"/>
              <a:t>the</a:t>
            </a:r>
            <a:r>
              <a:rPr lang="ru-RU" sz="2400" dirty="0" smtClean="0"/>
              <a:t> </a:t>
            </a:r>
            <a:r>
              <a:rPr lang="ru-RU" sz="2400" dirty="0" err="1" smtClean="0"/>
              <a:t>influence</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party</a:t>
            </a:r>
            <a:r>
              <a:rPr lang="ru-RU" sz="2400" dirty="0" smtClean="0"/>
              <a:t>–</a:t>
            </a:r>
            <a:r>
              <a:rPr lang="ru-RU" sz="2400" dirty="0" err="1" smtClean="0"/>
              <a:t>state</a:t>
            </a:r>
            <a:r>
              <a:rPr lang="ru-RU" sz="2400" dirty="0" smtClean="0"/>
              <a:t>, </a:t>
            </a:r>
            <a:r>
              <a:rPr lang="ru-RU" sz="2400" dirty="0" err="1" smtClean="0"/>
              <a:t>and</a:t>
            </a:r>
            <a:r>
              <a:rPr lang="ru-RU" sz="2400" dirty="0" smtClean="0"/>
              <a:t> </a:t>
            </a:r>
            <a:r>
              <a:rPr lang="ru-RU" sz="2400" dirty="0" err="1" smtClean="0"/>
              <a:t>not</a:t>
            </a:r>
            <a:r>
              <a:rPr lang="ru-RU" sz="2400" dirty="0" smtClean="0"/>
              <a:t> a </a:t>
            </a:r>
            <a:r>
              <a:rPr lang="ru-RU" sz="2400" dirty="0" err="1" smtClean="0"/>
              <a:t>change</a:t>
            </a:r>
            <a:r>
              <a:rPr lang="ru-RU" sz="2400" dirty="0" smtClean="0"/>
              <a:t> </a:t>
            </a:r>
            <a:r>
              <a:rPr lang="ru-RU" sz="2400" dirty="0" err="1" smtClean="0"/>
              <a:t>in</a:t>
            </a:r>
            <a:r>
              <a:rPr lang="ru-RU" sz="2400" dirty="0" smtClean="0"/>
              <a:t> </a:t>
            </a:r>
            <a:r>
              <a:rPr lang="ru-RU" sz="2400" dirty="0" err="1" smtClean="0"/>
              <a:t>industrial</a:t>
            </a:r>
            <a:r>
              <a:rPr lang="ru-RU" sz="2400" dirty="0" smtClean="0"/>
              <a:t> </a:t>
            </a:r>
            <a:r>
              <a:rPr lang="ru-RU" sz="2400" dirty="0" err="1" smtClean="0"/>
              <a:t>relations</a:t>
            </a:r>
            <a:r>
              <a:rPr lang="ru-RU" sz="2400" dirty="0" smtClean="0"/>
              <a:t> </a:t>
            </a:r>
            <a:r>
              <a:rPr lang="ru-RU" sz="2400" dirty="0" err="1" smtClean="0"/>
              <a:t>such</a:t>
            </a:r>
            <a:r>
              <a:rPr lang="ru-RU" sz="2400" dirty="0" smtClean="0"/>
              <a:t> </a:t>
            </a:r>
            <a:r>
              <a:rPr lang="ru-RU" sz="2400" dirty="0" err="1" smtClean="0"/>
              <a:t>as</a:t>
            </a:r>
            <a:r>
              <a:rPr lang="ru-RU" sz="2400" dirty="0" smtClean="0"/>
              <a:t> </a:t>
            </a:r>
            <a:r>
              <a:rPr lang="ru-RU" sz="2400" dirty="0" err="1" smtClean="0"/>
              <a:t>workers</a:t>
            </a:r>
            <a:r>
              <a:rPr lang="ru-RU" sz="2400" dirty="0" smtClean="0"/>
              <a:t>' </a:t>
            </a:r>
            <a:r>
              <a:rPr lang="ru-RU" sz="2400" dirty="0" err="1" smtClean="0"/>
              <a:t>control</a:t>
            </a:r>
            <a:r>
              <a:rPr lang="ru-RU" sz="2400" dirty="0" smtClean="0"/>
              <a:t> </a:t>
            </a:r>
            <a:r>
              <a:rPr lang="ru-RU" sz="2400" dirty="0" err="1" smtClean="0"/>
              <a:t>over</a:t>
            </a:r>
            <a:r>
              <a:rPr lang="ru-RU" sz="2400" dirty="0" smtClean="0"/>
              <a:t> </a:t>
            </a:r>
            <a:r>
              <a:rPr lang="ru-RU" sz="2400" dirty="0" err="1" smtClean="0"/>
              <a:t>economic</a:t>
            </a:r>
            <a:r>
              <a:rPr lang="ru-RU" sz="2400" dirty="0" smtClean="0"/>
              <a:t> </a:t>
            </a:r>
            <a:r>
              <a:rPr lang="ru-RU" sz="2400" dirty="0" err="1" smtClean="0"/>
              <a:t>activity</a:t>
            </a:r>
            <a:r>
              <a:rPr lang="ru-RU" sz="2400" dirty="0" smtClean="0"/>
              <a:t> </a:t>
            </a:r>
            <a:r>
              <a:rPr lang="ru-RU" sz="2400" dirty="0" err="1" smtClean="0"/>
              <a:t>or</a:t>
            </a:r>
            <a:r>
              <a:rPr lang="ru-RU" sz="2400" dirty="0" smtClean="0"/>
              <a:t> </a:t>
            </a:r>
            <a:r>
              <a:rPr lang="ru-RU" sz="2400" dirty="0" err="1" smtClean="0"/>
              <a:t>the</a:t>
            </a:r>
            <a:r>
              <a:rPr lang="ru-RU" sz="2400" dirty="0" smtClean="0"/>
              <a:t> </a:t>
            </a:r>
            <a:r>
              <a:rPr lang="ru-RU" sz="2400" dirty="0" err="1" smtClean="0"/>
              <a:t>elimination</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difference</a:t>
            </a:r>
            <a:r>
              <a:rPr lang="ru-RU" sz="2400" dirty="0" smtClean="0"/>
              <a:t> </a:t>
            </a:r>
            <a:r>
              <a:rPr lang="ru-RU" sz="2400" dirty="0" err="1" smtClean="0"/>
              <a:t>between</a:t>
            </a:r>
            <a:r>
              <a:rPr lang="ru-RU" sz="2400" dirty="0" smtClean="0"/>
              <a:t> </a:t>
            </a:r>
            <a:r>
              <a:rPr lang="ru-RU" sz="2400" dirty="0" err="1" smtClean="0"/>
              <a:t>mental</a:t>
            </a:r>
            <a:r>
              <a:rPr lang="ru-RU" sz="2400" dirty="0" smtClean="0"/>
              <a:t> </a:t>
            </a:r>
            <a:r>
              <a:rPr lang="ru-RU" sz="2400" dirty="0" err="1" smtClean="0"/>
              <a:t>and</a:t>
            </a:r>
            <a:r>
              <a:rPr lang="ru-RU" sz="2400" dirty="0" smtClean="0"/>
              <a:t> </a:t>
            </a:r>
            <a:r>
              <a:rPr lang="ru-RU" sz="2400" dirty="0" err="1" smtClean="0"/>
              <a:t>physical</a:t>
            </a:r>
            <a:r>
              <a:rPr lang="ru-RU" sz="2400" dirty="0" smtClean="0"/>
              <a:t> </a:t>
            </a:r>
            <a:r>
              <a:rPr lang="ru-RU" sz="2400" dirty="0" err="1" smtClean="0"/>
              <a:t>labor</a:t>
            </a:r>
            <a:r>
              <a:rPr lang="ru-RU" sz="2400" dirty="0" smtClean="0"/>
              <a:t>. </a:t>
            </a:r>
            <a:endParaRPr lang="en-US" sz="2400" dirty="0" smtClean="0"/>
          </a:p>
          <a:p>
            <a:r>
              <a:rPr lang="ru-RU" sz="2400" dirty="0" err="1" smtClean="0"/>
              <a:t>In</a:t>
            </a:r>
            <a:r>
              <a:rPr lang="ru-RU" sz="2400" dirty="0" smtClean="0"/>
              <a:t> </a:t>
            </a:r>
            <a:r>
              <a:rPr lang="ru-RU" sz="2400" dirty="0" err="1" smtClean="0"/>
              <a:t>addition</a:t>
            </a:r>
            <a:r>
              <a:rPr lang="ru-RU" sz="2400" dirty="0" smtClean="0"/>
              <a:t>, </a:t>
            </a:r>
            <a:r>
              <a:rPr lang="ru-RU" sz="2400" dirty="0" err="1" smtClean="0"/>
              <a:t>he</a:t>
            </a:r>
            <a:r>
              <a:rPr lang="ru-RU" sz="2400" dirty="0" smtClean="0"/>
              <a:t> </a:t>
            </a:r>
            <a:r>
              <a:rPr lang="ru-RU" sz="2400" dirty="0" err="1" smtClean="0"/>
              <a:t>rejected</a:t>
            </a:r>
            <a:r>
              <a:rPr lang="ru-RU" sz="2400" dirty="0" smtClean="0"/>
              <a:t> </a:t>
            </a:r>
            <a:r>
              <a:rPr lang="ru-RU" sz="2400" dirty="0" err="1" smtClean="0"/>
              <a:t>the</a:t>
            </a:r>
            <a:r>
              <a:rPr lang="ru-RU" sz="2400" dirty="0" smtClean="0"/>
              <a:t> </a:t>
            </a:r>
            <a:r>
              <a:rPr lang="ru-RU" sz="2400" dirty="0" err="1" smtClean="0"/>
              <a:t>welfare</a:t>
            </a:r>
            <a:r>
              <a:rPr lang="ru-RU" sz="2400" dirty="0" smtClean="0"/>
              <a:t> </a:t>
            </a:r>
            <a:r>
              <a:rPr lang="ru-RU" sz="2400" dirty="0" err="1" smtClean="0"/>
              <a:t>society</a:t>
            </a:r>
            <a:r>
              <a:rPr lang="ru-RU" sz="2400" dirty="0" smtClean="0"/>
              <a:t>, </a:t>
            </a:r>
            <a:r>
              <a:rPr lang="ru-RU" sz="2400" dirty="0" err="1" smtClean="0"/>
              <a:t>equating</a:t>
            </a:r>
            <a:r>
              <a:rPr lang="ru-RU" sz="2400" dirty="0" smtClean="0"/>
              <a:t> </a:t>
            </a:r>
            <a:r>
              <a:rPr lang="ru-RU" sz="2400" dirty="0" err="1" smtClean="0"/>
              <a:t>it</a:t>
            </a:r>
            <a:r>
              <a:rPr lang="ru-RU" sz="2400" dirty="0" smtClean="0"/>
              <a:t> </a:t>
            </a:r>
            <a:r>
              <a:rPr lang="ru-RU" sz="2400" dirty="0" err="1" smtClean="0"/>
              <a:t>with</a:t>
            </a:r>
            <a:r>
              <a:rPr lang="ru-RU" sz="2400" dirty="0" smtClean="0"/>
              <a:t> "</a:t>
            </a:r>
            <a:r>
              <a:rPr lang="ru-RU" sz="2400" dirty="0" err="1" smtClean="0"/>
              <a:t>bourgeois</a:t>
            </a:r>
            <a:r>
              <a:rPr lang="ru-RU" sz="2400" dirty="0" smtClean="0"/>
              <a:t> </a:t>
            </a:r>
            <a:r>
              <a:rPr lang="ru-RU" sz="2400" dirty="0" err="1" smtClean="0"/>
              <a:t>democracy</a:t>
            </a:r>
            <a:r>
              <a:rPr lang="ru-RU" sz="2400" dirty="0" smtClean="0"/>
              <a:t>" </a:t>
            </a:r>
            <a:r>
              <a:rPr lang="ru-RU" sz="2400" dirty="0" err="1" smtClean="0"/>
              <a:t>and</a:t>
            </a:r>
            <a:r>
              <a:rPr lang="ru-RU" sz="2400" dirty="0" smtClean="0"/>
              <a:t> "</a:t>
            </a:r>
            <a:r>
              <a:rPr lang="ru-RU" sz="2400" dirty="0" err="1" smtClean="0"/>
              <a:t>bourgeois</a:t>
            </a:r>
            <a:r>
              <a:rPr lang="ru-RU" sz="2400" dirty="0" smtClean="0"/>
              <a:t> </a:t>
            </a:r>
            <a:r>
              <a:rPr lang="ru-RU" sz="2400" dirty="0" err="1" smtClean="0"/>
              <a:t>liberalism</a:t>
            </a:r>
            <a:r>
              <a:rPr lang="ru-RU" sz="2400" dirty="0" smtClean="0"/>
              <a:t>".</a:t>
            </a:r>
            <a:endParaRPr lang="ru-RU" sz="2400" dirty="0"/>
          </a:p>
        </p:txBody>
      </p:sp>
    </p:spTree>
    <p:extLst>
      <p:ext uri="{BB962C8B-B14F-4D97-AF65-F5344CB8AC3E}">
        <p14:creationId xmlns:p14="http://schemas.microsoft.com/office/powerpoint/2010/main" val="1572530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latin typeface="Arial" panose="020B0604020202020204" pitchFamily="34" charset="0"/>
                <a:cs typeface="Arial" panose="020B0604020202020204" pitchFamily="34" charset="0"/>
              </a:rPr>
              <a:t>Introduction</a:t>
            </a:r>
            <a:endParaRPr lang="ru-RU" dirty="0"/>
          </a:p>
        </p:txBody>
      </p:sp>
      <p:sp>
        <p:nvSpPr>
          <p:cNvPr id="3" name="Текст 2"/>
          <p:cNvSpPr>
            <a:spLocks noGrp="1"/>
          </p:cNvSpPr>
          <p:nvPr>
            <p:ph type="body" idx="1"/>
          </p:nvPr>
        </p:nvSpPr>
        <p:spPr>
          <a:xfrm>
            <a:off x="304801" y="990600"/>
            <a:ext cx="8610600" cy="5201424"/>
          </a:xfrm>
        </p:spPr>
        <p:txBody>
          <a:bodyPr/>
          <a:lstStyle/>
          <a:p>
            <a:r>
              <a:rPr lang="en-US" sz="2600" dirty="0">
                <a:latin typeface="Arial" panose="020B0604020202020204" pitchFamily="34" charset="0"/>
                <a:cs typeface="Arial" panose="020B0604020202020204" pitchFamily="34" charset="0"/>
              </a:rPr>
              <a:t>If the leaders of the conciliation systems strive for revolutionary reformist social transformations, then the politicians leading the mobilization systems are fighting for the rapid achievement of fundamental changes in society and its management. </a:t>
            </a:r>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The </a:t>
            </a:r>
            <a:r>
              <a:rPr lang="en-US" sz="2600" dirty="0">
                <a:latin typeface="Arial" panose="020B0604020202020204" pitchFamily="34" charset="0"/>
                <a:cs typeface="Arial" panose="020B0604020202020204" pitchFamily="34" charset="0"/>
              </a:rPr>
              <a:t>fundamental principle of the mobilization system is the active participation of the masses in political life</a:t>
            </a:r>
            <a:r>
              <a:rPr lang="en-US" sz="2600" dirty="0" smtClean="0">
                <a:latin typeface="Arial" panose="020B0604020202020204" pitchFamily="34" charset="0"/>
                <a:cs typeface="Arial" panose="020B0604020202020204" pitchFamily="34" charset="0"/>
              </a:rPr>
              <a:t>.</a:t>
            </a:r>
          </a:p>
          <a:p>
            <a:r>
              <a:rPr lang="en-US" sz="2600" dirty="0" smtClean="0">
                <a:latin typeface="Arial" panose="020B0604020202020204" pitchFamily="34" charset="0"/>
                <a:cs typeface="Arial" panose="020B0604020202020204" pitchFamily="34" charset="0"/>
              </a:rPr>
              <a:t>Ideologically</a:t>
            </a:r>
            <a:r>
              <a:rPr lang="en-US" sz="2600" dirty="0">
                <a:latin typeface="Arial" panose="020B0604020202020204" pitchFamily="34" charset="0"/>
                <a:cs typeface="Arial" panose="020B0604020202020204" pitchFamily="34" charset="0"/>
              </a:rPr>
              <a:t>, their leaders expect the masses to take a political approach to everything that happens in society, i.e. </a:t>
            </a:r>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It </a:t>
            </a:r>
            <a:r>
              <a:rPr lang="en-US" sz="2600" dirty="0">
                <a:latin typeface="Arial" panose="020B0604020202020204" pitchFamily="34" charset="0"/>
                <a:cs typeface="Arial" panose="020B0604020202020204" pitchFamily="34" charset="0"/>
              </a:rPr>
              <a:t>is assumed that the masses will prioritize common tasks that concern everyone and consider their private interests depending on the well-being of the whole society. </a:t>
            </a:r>
            <a:endParaRPr lang="ru-RU"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865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10600" cy="5909310"/>
          </a:xfrm>
          <a:prstGeom prst="rect">
            <a:avLst/>
          </a:prstGeom>
        </p:spPr>
        <p:txBody>
          <a:bodyPr wrap="square">
            <a:spAutoFit/>
          </a:bodyPr>
          <a:lstStyle/>
          <a:p>
            <a:r>
              <a:rPr lang="ru-RU" dirty="0" err="1" smtClean="0"/>
              <a:t>By</a:t>
            </a:r>
            <a:r>
              <a:rPr lang="ru-RU" dirty="0" smtClean="0"/>
              <a:t> </a:t>
            </a:r>
            <a:r>
              <a:rPr lang="ru-RU" dirty="0" err="1" smtClean="0"/>
              <a:t>combining</a:t>
            </a:r>
            <a:r>
              <a:rPr lang="ru-RU" dirty="0" smtClean="0"/>
              <a:t> </a:t>
            </a:r>
            <a:r>
              <a:rPr lang="ru-RU" dirty="0" err="1" smtClean="0"/>
              <a:t>ideology</a:t>
            </a:r>
            <a:r>
              <a:rPr lang="ru-RU" dirty="0" smtClean="0"/>
              <a:t> </a:t>
            </a:r>
            <a:r>
              <a:rPr lang="ru-RU" dirty="0" err="1" smtClean="0"/>
              <a:t>and</a:t>
            </a:r>
            <a:r>
              <a:rPr lang="ru-RU" dirty="0" smtClean="0"/>
              <a:t> </a:t>
            </a:r>
            <a:r>
              <a:rPr lang="ru-RU" dirty="0" err="1" smtClean="0"/>
              <a:t>organization</a:t>
            </a:r>
            <a:r>
              <a:rPr lang="ru-RU" dirty="0" smtClean="0"/>
              <a:t>, </a:t>
            </a:r>
            <a:r>
              <a:rPr lang="ru-RU" dirty="0" err="1" smtClean="0"/>
              <a:t>the</a:t>
            </a:r>
            <a:r>
              <a:rPr lang="ru-RU" dirty="0" smtClean="0"/>
              <a:t> </a:t>
            </a:r>
            <a:r>
              <a:rPr lang="ru-RU" dirty="0" err="1" smtClean="0"/>
              <a:t>party</a:t>
            </a:r>
            <a:r>
              <a:rPr lang="ru-RU" dirty="0" smtClean="0"/>
              <a:t> </a:t>
            </a:r>
            <a:r>
              <a:rPr lang="ru-RU" dirty="0" err="1" smtClean="0"/>
              <a:t>and</a:t>
            </a:r>
            <a:r>
              <a:rPr lang="ru-RU" dirty="0" smtClean="0"/>
              <a:t> </a:t>
            </a:r>
            <a:r>
              <a:rPr lang="ru-RU" dirty="0" err="1" smtClean="0"/>
              <a:t>state</a:t>
            </a:r>
            <a:r>
              <a:rPr lang="ru-RU" dirty="0" smtClean="0"/>
              <a:t> </a:t>
            </a:r>
            <a:r>
              <a:rPr lang="ru-RU" dirty="0" err="1" smtClean="0"/>
              <a:t>authorities</a:t>
            </a:r>
            <a:r>
              <a:rPr lang="ru-RU" dirty="0" smtClean="0"/>
              <a:t> </a:t>
            </a:r>
            <a:r>
              <a:rPr lang="ru-RU" dirty="0" err="1" smtClean="0"/>
              <a:t>carried</a:t>
            </a:r>
            <a:r>
              <a:rPr lang="ru-RU" dirty="0" smtClean="0"/>
              <a:t> </a:t>
            </a:r>
            <a:r>
              <a:rPr lang="ru-RU" dirty="0" err="1" smtClean="0"/>
              <a:t>out</a:t>
            </a:r>
            <a:r>
              <a:rPr lang="ru-RU" dirty="0" smtClean="0"/>
              <a:t> </a:t>
            </a:r>
            <a:r>
              <a:rPr lang="ru-RU" dirty="0" err="1" smtClean="0"/>
              <a:t>comprehensive</a:t>
            </a:r>
            <a:r>
              <a:rPr lang="ru-RU" dirty="0" smtClean="0"/>
              <a:t> </a:t>
            </a:r>
            <a:r>
              <a:rPr lang="ru-RU" dirty="0" err="1" smtClean="0"/>
              <a:t>economic</a:t>
            </a:r>
            <a:r>
              <a:rPr lang="ru-RU" dirty="0" smtClean="0"/>
              <a:t> </a:t>
            </a:r>
            <a:r>
              <a:rPr lang="ru-RU" dirty="0" err="1" smtClean="0"/>
              <a:t>transformations</a:t>
            </a:r>
            <a:r>
              <a:rPr lang="ru-RU" dirty="0" smtClean="0"/>
              <a:t>. </a:t>
            </a:r>
            <a:r>
              <a:rPr lang="ru-RU" dirty="0" err="1" smtClean="0"/>
              <a:t>Political</a:t>
            </a:r>
            <a:r>
              <a:rPr lang="ru-RU" dirty="0" smtClean="0"/>
              <a:t> </a:t>
            </a:r>
            <a:r>
              <a:rPr lang="ru-RU" dirty="0" err="1" smtClean="0"/>
              <a:t>organizations</a:t>
            </a:r>
            <a:r>
              <a:rPr lang="ru-RU" dirty="0" smtClean="0"/>
              <a:t> </a:t>
            </a:r>
            <a:r>
              <a:rPr lang="ru-RU" dirty="0" err="1" smtClean="0"/>
              <a:t>have</a:t>
            </a:r>
            <a:r>
              <a:rPr lang="ru-RU" dirty="0" smtClean="0"/>
              <a:t> </a:t>
            </a:r>
            <a:r>
              <a:rPr lang="ru-RU" dirty="0" err="1" smtClean="0"/>
              <a:t>ensured</a:t>
            </a:r>
            <a:r>
              <a:rPr lang="ru-RU" dirty="0" smtClean="0"/>
              <a:t> </a:t>
            </a:r>
            <a:r>
              <a:rPr lang="ru-RU" dirty="0" err="1" smtClean="0"/>
              <a:t>high</a:t>
            </a:r>
            <a:r>
              <a:rPr lang="ru-RU" dirty="0" smtClean="0"/>
              <a:t> </a:t>
            </a:r>
            <a:r>
              <a:rPr lang="ru-RU" dirty="0" err="1" smtClean="0"/>
              <a:t>rates</a:t>
            </a:r>
            <a:r>
              <a:rPr lang="ru-RU" dirty="0" smtClean="0"/>
              <a:t> </a:t>
            </a:r>
            <a:r>
              <a:rPr lang="ru-RU" dirty="0" err="1" smtClean="0"/>
              <a:t>of</a:t>
            </a:r>
            <a:r>
              <a:rPr lang="ru-RU" dirty="0" smtClean="0"/>
              <a:t> </a:t>
            </a:r>
            <a:r>
              <a:rPr lang="ru-RU" dirty="0" err="1" smtClean="0"/>
              <a:t>industrial</a:t>
            </a:r>
            <a:r>
              <a:rPr lang="ru-RU" dirty="0" smtClean="0"/>
              <a:t> </a:t>
            </a:r>
            <a:r>
              <a:rPr lang="ru-RU" dirty="0" err="1" smtClean="0"/>
              <a:t>growth</a:t>
            </a:r>
            <a:r>
              <a:rPr lang="ru-RU" dirty="0" smtClean="0"/>
              <a:t> </a:t>
            </a:r>
            <a:r>
              <a:rPr lang="ru-RU" dirty="0" err="1" smtClean="0"/>
              <a:t>and</a:t>
            </a:r>
            <a:r>
              <a:rPr lang="ru-RU" dirty="0" smtClean="0"/>
              <a:t> </a:t>
            </a:r>
            <a:r>
              <a:rPr lang="ru-RU" dirty="0" err="1" smtClean="0"/>
              <a:t>income</a:t>
            </a:r>
            <a:r>
              <a:rPr lang="ru-RU" dirty="0" smtClean="0"/>
              <a:t> </a:t>
            </a:r>
            <a:r>
              <a:rPr lang="ru-RU" dirty="0" err="1" smtClean="0"/>
              <a:t>equality</a:t>
            </a:r>
            <a:r>
              <a:rPr lang="ru-RU" dirty="0" smtClean="0"/>
              <a:t>. </a:t>
            </a:r>
            <a:r>
              <a:rPr lang="ru-RU" dirty="0" err="1" smtClean="0"/>
              <a:t>In</a:t>
            </a:r>
            <a:r>
              <a:rPr lang="ru-RU" dirty="0" smtClean="0"/>
              <a:t> </a:t>
            </a:r>
            <a:r>
              <a:rPr lang="ru-RU" dirty="0" err="1" smtClean="0"/>
              <a:t>particular</a:t>
            </a:r>
            <a:r>
              <a:rPr lang="ru-RU" dirty="0" smtClean="0"/>
              <a:t>, </a:t>
            </a:r>
            <a:r>
              <a:rPr lang="ru-RU" dirty="0" err="1" smtClean="0"/>
              <a:t>from</a:t>
            </a:r>
            <a:r>
              <a:rPr lang="ru-RU" dirty="0" smtClean="0"/>
              <a:t> 1961 </a:t>
            </a:r>
            <a:r>
              <a:rPr lang="ru-RU" dirty="0" err="1" smtClean="0"/>
              <a:t>to</a:t>
            </a:r>
            <a:r>
              <a:rPr lang="ru-RU" dirty="0" smtClean="0"/>
              <a:t> 1965 </a:t>
            </a:r>
            <a:r>
              <a:rPr lang="ru-RU" dirty="0" err="1" smtClean="0"/>
              <a:t>and</a:t>
            </a:r>
            <a:r>
              <a:rPr lang="ru-RU" dirty="0" smtClean="0"/>
              <a:t> </a:t>
            </a:r>
            <a:r>
              <a:rPr lang="ru-RU" dirty="0" err="1" smtClean="0"/>
              <a:t>from</a:t>
            </a:r>
            <a:r>
              <a:rPr lang="ru-RU" dirty="0" smtClean="0"/>
              <a:t> 1971 </a:t>
            </a:r>
            <a:r>
              <a:rPr lang="ru-RU" dirty="0" err="1" smtClean="0"/>
              <a:t>to</a:t>
            </a:r>
            <a:r>
              <a:rPr lang="ru-RU" dirty="0" smtClean="0"/>
              <a:t> 1975, </a:t>
            </a:r>
            <a:r>
              <a:rPr lang="ru-RU" dirty="0" err="1" smtClean="0"/>
              <a:t>GDP</a:t>
            </a:r>
            <a:r>
              <a:rPr lang="ru-RU" dirty="0" smtClean="0"/>
              <a:t> </a:t>
            </a:r>
            <a:r>
              <a:rPr lang="ru-RU" dirty="0" err="1" smtClean="0"/>
              <a:t>growth</a:t>
            </a:r>
            <a:r>
              <a:rPr lang="ru-RU" dirty="0" smtClean="0"/>
              <a:t> </a:t>
            </a:r>
            <a:r>
              <a:rPr lang="ru-RU" dirty="0" err="1" smtClean="0"/>
              <a:t>was</a:t>
            </a:r>
            <a:r>
              <a:rPr lang="ru-RU" dirty="0" smtClean="0"/>
              <a:t> 9-10% </a:t>
            </a:r>
            <a:r>
              <a:rPr lang="ru-RU" dirty="0" err="1" smtClean="0"/>
              <a:t>per</a:t>
            </a:r>
            <a:r>
              <a:rPr lang="ru-RU" dirty="0" smtClean="0"/>
              <a:t> </a:t>
            </a:r>
            <a:r>
              <a:rPr lang="ru-RU" dirty="0" err="1" smtClean="0"/>
              <a:t>year</a:t>
            </a:r>
            <a:r>
              <a:rPr lang="ru-RU" dirty="0" smtClean="0"/>
              <a:t>. </a:t>
            </a:r>
            <a:endParaRPr lang="en-US" dirty="0" smtClean="0"/>
          </a:p>
          <a:p>
            <a:r>
              <a:rPr lang="ru-RU" dirty="0" err="1" smtClean="0"/>
              <a:t>The</a:t>
            </a:r>
            <a:r>
              <a:rPr lang="ru-RU" dirty="0" smtClean="0"/>
              <a:t> </a:t>
            </a:r>
            <a:r>
              <a:rPr lang="ru-RU" dirty="0" err="1" smtClean="0"/>
              <a:t>mechanization</a:t>
            </a:r>
            <a:r>
              <a:rPr lang="ru-RU" dirty="0" smtClean="0"/>
              <a:t> </a:t>
            </a:r>
            <a:r>
              <a:rPr lang="ru-RU" dirty="0" err="1" smtClean="0"/>
              <a:t>of</a:t>
            </a:r>
            <a:r>
              <a:rPr lang="ru-RU" dirty="0" smtClean="0"/>
              <a:t> </a:t>
            </a:r>
            <a:r>
              <a:rPr lang="ru-RU" dirty="0" err="1" smtClean="0"/>
              <a:t>agriculture</a:t>
            </a:r>
            <a:r>
              <a:rPr lang="ru-RU" dirty="0" smtClean="0"/>
              <a:t> </a:t>
            </a:r>
            <a:r>
              <a:rPr lang="ru-RU" dirty="0" err="1" smtClean="0"/>
              <a:t>has</a:t>
            </a:r>
            <a:r>
              <a:rPr lang="ru-RU" dirty="0" smtClean="0"/>
              <a:t> </a:t>
            </a:r>
            <a:r>
              <a:rPr lang="ru-RU" dirty="0" err="1" smtClean="0"/>
              <a:t>made</a:t>
            </a:r>
            <a:r>
              <a:rPr lang="ru-RU" dirty="0" smtClean="0"/>
              <a:t> </a:t>
            </a:r>
            <a:r>
              <a:rPr lang="ru-RU" dirty="0" err="1" smtClean="0"/>
              <a:t>it</a:t>
            </a:r>
            <a:r>
              <a:rPr lang="ru-RU" dirty="0" smtClean="0"/>
              <a:t> </a:t>
            </a:r>
            <a:r>
              <a:rPr lang="ru-RU" dirty="0" err="1" smtClean="0"/>
              <a:t>possible</a:t>
            </a:r>
            <a:r>
              <a:rPr lang="ru-RU" dirty="0" smtClean="0"/>
              <a:t> </a:t>
            </a:r>
            <a:r>
              <a:rPr lang="ru-RU" dirty="0" err="1" smtClean="0"/>
              <a:t>to</a:t>
            </a:r>
            <a:r>
              <a:rPr lang="ru-RU" dirty="0" smtClean="0"/>
              <a:t> </a:t>
            </a:r>
            <a:r>
              <a:rPr lang="ru-RU" dirty="0" err="1" smtClean="0"/>
              <a:t>increase</a:t>
            </a:r>
            <a:r>
              <a:rPr lang="ru-RU" dirty="0" smtClean="0"/>
              <a:t> </a:t>
            </a:r>
            <a:r>
              <a:rPr lang="ru-RU" dirty="0" err="1" smtClean="0"/>
              <a:t>rice</a:t>
            </a:r>
            <a:r>
              <a:rPr lang="ru-RU" dirty="0" smtClean="0"/>
              <a:t> </a:t>
            </a:r>
            <a:r>
              <a:rPr lang="ru-RU" dirty="0" err="1" smtClean="0"/>
              <a:t>production</a:t>
            </a:r>
            <a:r>
              <a:rPr lang="ru-RU" dirty="0" smtClean="0"/>
              <a:t>. </a:t>
            </a:r>
            <a:r>
              <a:rPr lang="ru-RU" dirty="0" err="1" smtClean="0"/>
              <a:t>The</a:t>
            </a:r>
            <a:r>
              <a:rPr lang="ru-RU" dirty="0" smtClean="0"/>
              <a:t> </a:t>
            </a:r>
            <a:r>
              <a:rPr lang="ru-RU" dirty="0" err="1" smtClean="0"/>
              <a:t>DPRK</a:t>
            </a:r>
            <a:r>
              <a:rPr lang="ru-RU" dirty="0" smtClean="0"/>
              <a:t> </a:t>
            </a:r>
            <a:r>
              <a:rPr lang="ru-RU" dirty="0" err="1" smtClean="0"/>
              <a:t>elite</a:t>
            </a:r>
            <a:r>
              <a:rPr lang="ru-RU" dirty="0" smtClean="0"/>
              <a:t> </a:t>
            </a:r>
            <a:r>
              <a:rPr lang="ru-RU" dirty="0" err="1" smtClean="0"/>
              <a:t>ensured</a:t>
            </a:r>
            <a:r>
              <a:rPr lang="ru-RU" dirty="0" smtClean="0"/>
              <a:t> </a:t>
            </a:r>
            <a:r>
              <a:rPr lang="ru-RU" dirty="0" err="1" smtClean="0"/>
              <a:t>these</a:t>
            </a:r>
            <a:r>
              <a:rPr lang="ru-RU" dirty="0" smtClean="0"/>
              <a:t> </a:t>
            </a:r>
            <a:r>
              <a:rPr lang="ru-RU" dirty="0" err="1" smtClean="0"/>
              <a:t>high</a:t>
            </a:r>
            <a:r>
              <a:rPr lang="ru-RU" dirty="0" smtClean="0"/>
              <a:t> </a:t>
            </a:r>
            <a:r>
              <a:rPr lang="ru-RU" dirty="0" err="1" smtClean="0"/>
              <a:t>growth</a:t>
            </a:r>
            <a:r>
              <a:rPr lang="ru-RU" dirty="0" smtClean="0"/>
              <a:t> </a:t>
            </a:r>
            <a:r>
              <a:rPr lang="ru-RU" dirty="0" err="1" smtClean="0"/>
              <a:t>rates</a:t>
            </a:r>
            <a:r>
              <a:rPr lang="ru-RU" dirty="0" smtClean="0"/>
              <a:t> </a:t>
            </a:r>
            <a:r>
              <a:rPr lang="ru-RU" dirty="0" err="1" smtClean="0"/>
              <a:t>thanks</a:t>
            </a:r>
            <a:r>
              <a:rPr lang="ru-RU" dirty="0" smtClean="0"/>
              <a:t> </a:t>
            </a:r>
            <a:r>
              <a:rPr lang="ru-RU" dirty="0" err="1" smtClean="0"/>
              <a:t>to</a:t>
            </a:r>
            <a:r>
              <a:rPr lang="ru-RU" dirty="0" smtClean="0"/>
              <a:t> </a:t>
            </a:r>
            <a:r>
              <a:rPr lang="ru-RU" dirty="0" err="1" smtClean="0"/>
              <a:t>the</a:t>
            </a:r>
            <a:r>
              <a:rPr lang="ru-RU" dirty="0" smtClean="0"/>
              <a:t> </a:t>
            </a:r>
            <a:r>
              <a:rPr lang="ru-RU" dirty="0" err="1" smtClean="0"/>
              <a:t>care</a:t>
            </a:r>
            <a:r>
              <a:rPr lang="ru-RU" dirty="0" smtClean="0"/>
              <a:t> </a:t>
            </a:r>
            <a:r>
              <a:rPr lang="ru-RU" dirty="0" err="1" smtClean="0"/>
              <a:t>taken</a:t>
            </a:r>
            <a:r>
              <a:rPr lang="ru-RU" dirty="0" smtClean="0"/>
              <a:t> </a:t>
            </a:r>
            <a:r>
              <a:rPr lang="ru-RU" dirty="0" err="1" smtClean="0"/>
              <a:t>to</a:t>
            </a:r>
            <a:r>
              <a:rPr lang="ru-RU" dirty="0" smtClean="0"/>
              <a:t> </a:t>
            </a:r>
            <a:r>
              <a:rPr lang="ru-RU" dirty="0" err="1" smtClean="0"/>
              <a:t>create</a:t>
            </a:r>
            <a:r>
              <a:rPr lang="ru-RU" dirty="0" smtClean="0"/>
              <a:t> </a:t>
            </a:r>
            <a:r>
              <a:rPr lang="ru-RU" dirty="0" err="1" smtClean="0"/>
              <a:t>physical</a:t>
            </a:r>
            <a:r>
              <a:rPr lang="ru-RU" dirty="0" smtClean="0"/>
              <a:t> </a:t>
            </a:r>
            <a:r>
              <a:rPr lang="ru-RU" dirty="0" err="1" smtClean="0"/>
              <a:t>and</a:t>
            </a:r>
            <a:r>
              <a:rPr lang="ru-RU" dirty="0" smtClean="0"/>
              <a:t> </a:t>
            </a:r>
            <a:r>
              <a:rPr lang="ru-RU" dirty="0" err="1" smtClean="0"/>
              <a:t>human</a:t>
            </a:r>
            <a:r>
              <a:rPr lang="ru-RU" dirty="0" smtClean="0"/>
              <a:t> </a:t>
            </a:r>
            <a:r>
              <a:rPr lang="ru-RU" dirty="0" err="1" smtClean="0"/>
              <a:t>capital</a:t>
            </a:r>
            <a:r>
              <a:rPr lang="ru-RU" dirty="0" smtClean="0"/>
              <a:t>. </a:t>
            </a:r>
            <a:endParaRPr lang="en-US" dirty="0" smtClean="0"/>
          </a:p>
          <a:p>
            <a:r>
              <a:rPr lang="ru-RU" dirty="0" err="1" smtClean="0"/>
              <a:t>The</a:t>
            </a:r>
            <a:r>
              <a:rPr lang="ru-RU" dirty="0" smtClean="0"/>
              <a:t> </a:t>
            </a:r>
            <a:r>
              <a:rPr lang="ru-RU" dirty="0" err="1" smtClean="0"/>
              <a:t>import</a:t>
            </a:r>
            <a:r>
              <a:rPr lang="ru-RU" dirty="0" smtClean="0"/>
              <a:t> </a:t>
            </a:r>
            <a:r>
              <a:rPr lang="ru-RU" dirty="0" err="1" smtClean="0"/>
              <a:t>of</a:t>
            </a:r>
            <a:r>
              <a:rPr lang="ru-RU" dirty="0" smtClean="0"/>
              <a:t> </a:t>
            </a:r>
            <a:r>
              <a:rPr lang="ru-RU" dirty="0" err="1" smtClean="0"/>
              <a:t>machinery</a:t>
            </a:r>
            <a:r>
              <a:rPr lang="ru-RU" dirty="0" smtClean="0"/>
              <a:t>, </a:t>
            </a:r>
            <a:r>
              <a:rPr lang="ru-RU" dirty="0" err="1" smtClean="0"/>
              <a:t>equipment</a:t>
            </a:r>
            <a:r>
              <a:rPr lang="ru-RU" dirty="0" smtClean="0"/>
              <a:t> </a:t>
            </a:r>
            <a:r>
              <a:rPr lang="ru-RU" dirty="0" err="1" smtClean="0"/>
              <a:t>and</a:t>
            </a:r>
            <a:r>
              <a:rPr lang="ru-RU" dirty="0" smtClean="0"/>
              <a:t> </a:t>
            </a:r>
            <a:r>
              <a:rPr lang="ru-RU" dirty="0" err="1" smtClean="0"/>
              <a:t>technology</a:t>
            </a:r>
            <a:r>
              <a:rPr lang="ru-RU" dirty="0" smtClean="0"/>
              <a:t> </a:t>
            </a:r>
            <a:r>
              <a:rPr lang="ru-RU" dirty="0" err="1" smtClean="0"/>
              <a:t>from</a:t>
            </a:r>
            <a:r>
              <a:rPr lang="ru-RU" dirty="0" smtClean="0"/>
              <a:t> </a:t>
            </a:r>
            <a:r>
              <a:rPr lang="ru-RU" dirty="0" err="1" smtClean="0"/>
              <a:t>the</a:t>
            </a:r>
            <a:r>
              <a:rPr lang="ru-RU" dirty="0" smtClean="0"/>
              <a:t> </a:t>
            </a:r>
            <a:r>
              <a:rPr lang="ru-RU" dirty="0" err="1" smtClean="0"/>
              <a:t>Soviet</a:t>
            </a:r>
            <a:r>
              <a:rPr lang="ru-RU" dirty="0" smtClean="0"/>
              <a:t> </a:t>
            </a:r>
            <a:r>
              <a:rPr lang="ru-RU" dirty="0" err="1" smtClean="0"/>
              <a:t>Union</a:t>
            </a:r>
            <a:r>
              <a:rPr lang="ru-RU" dirty="0" smtClean="0"/>
              <a:t>, </a:t>
            </a:r>
            <a:r>
              <a:rPr lang="ru-RU" dirty="0" err="1" smtClean="0"/>
              <a:t>as</a:t>
            </a:r>
            <a:r>
              <a:rPr lang="ru-RU" dirty="0" smtClean="0"/>
              <a:t> </a:t>
            </a:r>
            <a:r>
              <a:rPr lang="ru-RU" dirty="0" err="1" smtClean="0"/>
              <a:t>well</a:t>
            </a:r>
            <a:r>
              <a:rPr lang="ru-RU" dirty="0" smtClean="0"/>
              <a:t> </a:t>
            </a:r>
            <a:r>
              <a:rPr lang="ru-RU" dirty="0" err="1" smtClean="0"/>
              <a:t>as</a:t>
            </a:r>
            <a:r>
              <a:rPr lang="ru-RU" dirty="0" smtClean="0"/>
              <a:t> </a:t>
            </a:r>
            <a:r>
              <a:rPr lang="ru-RU" dirty="0" err="1" smtClean="0"/>
              <a:t>Japan</a:t>
            </a:r>
            <a:r>
              <a:rPr lang="ru-RU" dirty="0" smtClean="0"/>
              <a:t>, </a:t>
            </a:r>
            <a:r>
              <a:rPr lang="ru-RU" dirty="0" err="1" smtClean="0"/>
              <a:t>France</a:t>
            </a:r>
            <a:r>
              <a:rPr lang="ru-RU" dirty="0" smtClean="0"/>
              <a:t>, </a:t>
            </a:r>
            <a:r>
              <a:rPr lang="ru-RU" dirty="0" err="1" smtClean="0"/>
              <a:t>West</a:t>
            </a:r>
            <a:r>
              <a:rPr lang="ru-RU" dirty="0" smtClean="0"/>
              <a:t> </a:t>
            </a:r>
            <a:r>
              <a:rPr lang="ru-RU" dirty="0" err="1" smtClean="0"/>
              <a:t>Germany</a:t>
            </a:r>
            <a:r>
              <a:rPr lang="ru-RU" dirty="0" smtClean="0"/>
              <a:t> </a:t>
            </a:r>
            <a:r>
              <a:rPr lang="ru-RU" dirty="0" err="1" smtClean="0"/>
              <a:t>and</a:t>
            </a:r>
            <a:r>
              <a:rPr lang="ru-RU" dirty="0" smtClean="0"/>
              <a:t> </a:t>
            </a:r>
            <a:r>
              <a:rPr lang="ru-RU" dirty="0" err="1" smtClean="0"/>
              <a:t>Switzerland</a:t>
            </a:r>
            <a:r>
              <a:rPr lang="ru-RU" dirty="0" smtClean="0"/>
              <a:t>, </a:t>
            </a:r>
            <a:r>
              <a:rPr lang="ru-RU" dirty="0" err="1" smtClean="0"/>
              <a:t>allowed</a:t>
            </a:r>
            <a:r>
              <a:rPr lang="ru-RU" dirty="0" smtClean="0"/>
              <a:t> </a:t>
            </a:r>
            <a:r>
              <a:rPr lang="ru-RU" dirty="0" err="1" smtClean="0"/>
              <a:t>North</a:t>
            </a:r>
            <a:r>
              <a:rPr lang="ru-RU" dirty="0" smtClean="0"/>
              <a:t> </a:t>
            </a:r>
            <a:r>
              <a:rPr lang="ru-RU" dirty="0" err="1" smtClean="0"/>
              <a:t>Korea</a:t>
            </a:r>
            <a:r>
              <a:rPr lang="ru-RU" dirty="0" smtClean="0"/>
              <a:t> </a:t>
            </a:r>
            <a:r>
              <a:rPr lang="ru-RU" dirty="0" err="1" smtClean="0"/>
              <a:t>to</a:t>
            </a:r>
            <a:r>
              <a:rPr lang="ru-RU" dirty="0" smtClean="0"/>
              <a:t> </a:t>
            </a:r>
            <a:r>
              <a:rPr lang="ru-RU" dirty="0" err="1" smtClean="0"/>
              <a:t>create</a:t>
            </a:r>
            <a:r>
              <a:rPr lang="ru-RU" dirty="0" smtClean="0"/>
              <a:t> </a:t>
            </a:r>
            <a:r>
              <a:rPr lang="ru-RU" dirty="0" err="1" smtClean="0"/>
              <a:t>basic</a:t>
            </a:r>
            <a:r>
              <a:rPr lang="ru-RU" dirty="0" smtClean="0"/>
              <a:t> </a:t>
            </a:r>
            <a:r>
              <a:rPr lang="ru-RU" dirty="0" err="1" smtClean="0"/>
              <a:t>branches</a:t>
            </a:r>
            <a:r>
              <a:rPr lang="ru-RU" dirty="0" smtClean="0"/>
              <a:t> </a:t>
            </a:r>
            <a:r>
              <a:rPr lang="ru-RU" dirty="0" err="1" smtClean="0"/>
              <a:t>of</a:t>
            </a:r>
            <a:r>
              <a:rPr lang="ru-RU" dirty="0" smtClean="0"/>
              <a:t> </a:t>
            </a:r>
            <a:r>
              <a:rPr lang="ru-RU" dirty="0" err="1" smtClean="0"/>
              <a:t>heavy</a:t>
            </a:r>
            <a:r>
              <a:rPr lang="ru-RU" dirty="0" smtClean="0"/>
              <a:t> </a:t>
            </a:r>
            <a:r>
              <a:rPr lang="ru-RU" dirty="0" err="1" smtClean="0"/>
              <a:t>industry</a:t>
            </a:r>
            <a:r>
              <a:rPr lang="ru-RU" dirty="0" smtClean="0"/>
              <a:t>: </a:t>
            </a:r>
            <a:r>
              <a:rPr lang="ru-RU" dirty="0" err="1" smtClean="0"/>
              <a:t>ferrous</a:t>
            </a:r>
            <a:r>
              <a:rPr lang="ru-RU" dirty="0" smtClean="0"/>
              <a:t> </a:t>
            </a:r>
            <a:r>
              <a:rPr lang="ru-RU" dirty="0" err="1" smtClean="0"/>
              <a:t>metallurgy</a:t>
            </a:r>
            <a:r>
              <a:rPr lang="ru-RU" dirty="0" smtClean="0"/>
              <a:t>, </a:t>
            </a:r>
            <a:r>
              <a:rPr lang="ru-RU" dirty="0" err="1" smtClean="0"/>
              <a:t>coal</a:t>
            </a:r>
            <a:r>
              <a:rPr lang="ru-RU" dirty="0" smtClean="0"/>
              <a:t> </a:t>
            </a:r>
            <a:r>
              <a:rPr lang="ru-RU" dirty="0" err="1" smtClean="0"/>
              <a:t>mining</a:t>
            </a:r>
            <a:r>
              <a:rPr lang="ru-RU" dirty="0" smtClean="0"/>
              <a:t>, </a:t>
            </a:r>
            <a:r>
              <a:rPr lang="ru-RU" dirty="0" err="1" smtClean="0"/>
              <a:t>chemical</a:t>
            </a:r>
            <a:r>
              <a:rPr lang="ru-RU" dirty="0" smtClean="0"/>
              <a:t>, </a:t>
            </a:r>
            <a:r>
              <a:rPr lang="ru-RU" dirty="0" err="1" smtClean="0"/>
              <a:t>machine</a:t>
            </a:r>
            <a:r>
              <a:rPr lang="ru-RU" dirty="0" smtClean="0"/>
              <a:t> </a:t>
            </a:r>
            <a:r>
              <a:rPr lang="ru-RU" dirty="0" err="1" smtClean="0"/>
              <a:t>tool</a:t>
            </a:r>
            <a:r>
              <a:rPr lang="ru-RU" dirty="0" smtClean="0"/>
              <a:t> </a:t>
            </a:r>
            <a:r>
              <a:rPr lang="ru-RU" dirty="0" err="1" smtClean="0"/>
              <a:t>and</a:t>
            </a:r>
            <a:r>
              <a:rPr lang="ru-RU" dirty="0" smtClean="0"/>
              <a:t> </a:t>
            </a:r>
            <a:r>
              <a:rPr lang="ru-RU" dirty="0" err="1" smtClean="0"/>
              <a:t>defense</a:t>
            </a:r>
            <a:r>
              <a:rPr lang="ru-RU" dirty="0" smtClean="0"/>
              <a:t>. </a:t>
            </a:r>
            <a:endParaRPr lang="en-US" dirty="0" smtClean="0"/>
          </a:p>
          <a:p>
            <a:r>
              <a:rPr lang="ru-RU" dirty="0" err="1" smtClean="0"/>
              <a:t>After</a:t>
            </a:r>
            <a:r>
              <a:rPr lang="ru-RU" dirty="0" smtClean="0"/>
              <a:t> 1980, </a:t>
            </a:r>
            <a:r>
              <a:rPr lang="ru-RU" dirty="0" err="1" smtClean="0"/>
              <a:t>the</a:t>
            </a:r>
            <a:r>
              <a:rPr lang="ru-RU" dirty="0" smtClean="0"/>
              <a:t> </a:t>
            </a:r>
            <a:r>
              <a:rPr lang="ru-RU" dirty="0" err="1" smtClean="0"/>
              <a:t>export</a:t>
            </a:r>
            <a:r>
              <a:rPr lang="ru-RU" dirty="0" smtClean="0"/>
              <a:t> </a:t>
            </a:r>
            <a:r>
              <a:rPr lang="ru-RU" dirty="0" err="1" smtClean="0"/>
              <a:t>of</a:t>
            </a:r>
            <a:r>
              <a:rPr lang="ru-RU" dirty="0" smtClean="0"/>
              <a:t> </a:t>
            </a:r>
            <a:r>
              <a:rPr lang="ru-RU" dirty="0" err="1" smtClean="0"/>
              <a:t>cement</a:t>
            </a:r>
            <a:r>
              <a:rPr lang="ru-RU" dirty="0" smtClean="0"/>
              <a:t>, </a:t>
            </a:r>
            <a:r>
              <a:rPr lang="ru-RU" dirty="0" err="1" smtClean="0"/>
              <a:t>coal</a:t>
            </a:r>
            <a:r>
              <a:rPr lang="ru-RU" dirty="0" smtClean="0"/>
              <a:t>, </a:t>
            </a:r>
            <a:r>
              <a:rPr lang="ru-RU" dirty="0" err="1" smtClean="0"/>
              <a:t>steel</a:t>
            </a:r>
            <a:r>
              <a:rPr lang="ru-RU" dirty="0" smtClean="0"/>
              <a:t>, </a:t>
            </a:r>
            <a:r>
              <a:rPr lang="ru-RU" dirty="0" err="1" smtClean="0"/>
              <a:t>machine</a:t>
            </a:r>
            <a:r>
              <a:rPr lang="ru-RU" dirty="0" smtClean="0"/>
              <a:t> </a:t>
            </a:r>
            <a:r>
              <a:rPr lang="ru-RU" dirty="0" err="1" smtClean="0"/>
              <a:t>tools</a:t>
            </a:r>
            <a:r>
              <a:rPr lang="ru-RU" dirty="0" smtClean="0"/>
              <a:t> </a:t>
            </a:r>
            <a:r>
              <a:rPr lang="ru-RU" dirty="0" err="1" smtClean="0"/>
              <a:t>and</a:t>
            </a:r>
            <a:r>
              <a:rPr lang="ru-RU" dirty="0" smtClean="0"/>
              <a:t> </a:t>
            </a:r>
            <a:r>
              <a:rPr lang="ru-RU" dirty="0" err="1" smtClean="0"/>
              <a:t>weapons</a:t>
            </a:r>
            <a:r>
              <a:rPr lang="ru-RU" dirty="0" smtClean="0"/>
              <a:t> </a:t>
            </a:r>
            <a:r>
              <a:rPr lang="ru-RU" dirty="0" err="1" smtClean="0"/>
              <a:t>became</a:t>
            </a:r>
            <a:r>
              <a:rPr lang="ru-RU" dirty="0" smtClean="0"/>
              <a:t> </a:t>
            </a:r>
            <a:r>
              <a:rPr lang="ru-RU" dirty="0" err="1" smtClean="0"/>
              <a:t>possible</a:t>
            </a:r>
            <a:r>
              <a:rPr lang="ru-RU" dirty="0" smtClean="0"/>
              <a:t>. </a:t>
            </a:r>
            <a:r>
              <a:rPr lang="ru-RU" dirty="0" err="1" smtClean="0"/>
              <a:t>Special</a:t>
            </a:r>
            <a:r>
              <a:rPr lang="ru-RU" dirty="0" smtClean="0"/>
              <a:t> </a:t>
            </a:r>
            <a:r>
              <a:rPr lang="ru-RU" dirty="0" err="1" smtClean="0"/>
              <a:t>attention</a:t>
            </a:r>
            <a:r>
              <a:rPr lang="ru-RU" dirty="0" smtClean="0"/>
              <a:t> </a:t>
            </a:r>
            <a:r>
              <a:rPr lang="ru-RU" dirty="0" err="1" smtClean="0"/>
              <a:t>to</a:t>
            </a:r>
            <a:r>
              <a:rPr lang="ru-RU" dirty="0" smtClean="0"/>
              <a:t> </a:t>
            </a:r>
            <a:r>
              <a:rPr lang="ru-RU" dirty="0" err="1" smtClean="0"/>
              <a:t>technical</a:t>
            </a:r>
            <a:r>
              <a:rPr lang="ru-RU" dirty="0" smtClean="0"/>
              <a:t> </a:t>
            </a:r>
            <a:r>
              <a:rPr lang="ru-RU" dirty="0" err="1" smtClean="0"/>
              <a:t>education</a:t>
            </a:r>
            <a:r>
              <a:rPr lang="ru-RU" dirty="0" smtClean="0"/>
              <a:t> </a:t>
            </a:r>
            <a:r>
              <a:rPr lang="ru-RU" dirty="0" err="1" smtClean="0"/>
              <a:t>was</a:t>
            </a:r>
            <a:r>
              <a:rPr lang="ru-RU" dirty="0" smtClean="0"/>
              <a:t> </a:t>
            </a:r>
            <a:r>
              <a:rPr lang="ru-RU" dirty="0" err="1" smtClean="0"/>
              <a:t>explained</a:t>
            </a:r>
            <a:r>
              <a:rPr lang="ru-RU" dirty="0" smtClean="0"/>
              <a:t> </a:t>
            </a:r>
            <a:r>
              <a:rPr lang="ru-RU" dirty="0" err="1" smtClean="0"/>
              <a:t>by</a:t>
            </a:r>
            <a:r>
              <a:rPr lang="ru-RU" dirty="0" smtClean="0"/>
              <a:t> </a:t>
            </a:r>
            <a:r>
              <a:rPr lang="ru-RU" dirty="0" err="1" smtClean="0"/>
              <a:t>the</a:t>
            </a:r>
            <a:r>
              <a:rPr lang="ru-RU" dirty="0" smtClean="0"/>
              <a:t> </a:t>
            </a:r>
            <a:r>
              <a:rPr lang="ru-RU" dirty="0" err="1" smtClean="0"/>
              <a:t>fact</a:t>
            </a:r>
            <a:r>
              <a:rPr lang="ru-RU" dirty="0" smtClean="0"/>
              <a:t> </a:t>
            </a:r>
            <a:r>
              <a:rPr lang="ru-RU" dirty="0" err="1" smtClean="0"/>
              <a:t>that</a:t>
            </a:r>
            <a:r>
              <a:rPr lang="ru-RU" dirty="0" smtClean="0"/>
              <a:t> </a:t>
            </a:r>
            <a:r>
              <a:rPr lang="ru-RU" dirty="0" err="1" smtClean="0"/>
              <a:t>technocrats</a:t>
            </a:r>
            <a:r>
              <a:rPr lang="ru-RU" dirty="0" smtClean="0"/>
              <a:t> </a:t>
            </a:r>
            <a:r>
              <a:rPr lang="ru-RU" dirty="0" err="1" smtClean="0"/>
              <a:t>played</a:t>
            </a:r>
            <a:r>
              <a:rPr lang="ru-RU" dirty="0" smtClean="0"/>
              <a:t> a </a:t>
            </a:r>
            <a:r>
              <a:rPr lang="ru-RU" dirty="0" err="1" smtClean="0"/>
              <a:t>leading</a:t>
            </a:r>
            <a:r>
              <a:rPr lang="ru-RU" dirty="0" smtClean="0"/>
              <a:t> </a:t>
            </a:r>
            <a:r>
              <a:rPr lang="ru-RU" dirty="0" err="1" smtClean="0"/>
              <a:t>role</a:t>
            </a:r>
            <a:r>
              <a:rPr lang="ru-RU" dirty="0" smtClean="0"/>
              <a:t> </a:t>
            </a:r>
            <a:r>
              <a:rPr lang="ru-RU" dirty="0" err="1" smtClean="0"/>
              <a:t>in</a:t>
            </a:r>
            <a:r>
              <a:rPr lang="ru-RU" dirty="0" smtClean="0"/>
              <a:t> </a:t>
            </a:r>
            <a:r>
              <a:rPr lang="ru-RU" dirty="0" err="1" smtClean="0"/>
              <a:t>ensuring</a:t>
            </a:r>
            <a:r>
              <a:rPr lang="ru-RU" dirty="0" smtClean="0"/>
              <a:t> </a:t>
            </a:r>
            <a:r>
              <a:rPr lang="ru-RU" dirty="0" err="1" smtClean="0"/>
              <a:t>economic</a:t>
            </a:r>
            <a:r>
              <a:rPr lang="ru-RU" dirty="0" smtClean="0"/>
              <a:t> </a:t>
            </a:r>
            <a:r>
              <a:rPr lang="ru-RU" dirty="0" err="1" smtClean="0"/>
              <a:t>development</a:t>
            </a:r>
            <a:r>
              <a:rPr lang="ru-RU" dirty="0" smtClean="0"/>
              <a:t>.</a:t>
            </a:r>
            <a:endParaRPr lang="en-US" dirty="0" smtClean="0"/>
          </a:p>
          <a:p>
            <a:r>
              <a:rPr lang="ru-RU" dirty="0" smtClean="0"/>
              <a:t> </a:t>
            </a:r>
            <a:r>
              <a:rPr lang="ru-RU" dirty="0" err="1" smtClean="0"/>
              <a:t>Due</a:t>
            </a:r>
            <a:r>
              <a:rPr lang="ru-RU" dirty="0" smtClean="0"/>
              <a:t> </a:t>
            </a:r>
            <a:r>
              <a:rPr lang="ru-RU" dirty="0" err="1" smtClean="0"/>
              <a:t>to</a:t>
            </a:r>
            <a:r>
              <a:rPr lang="ru-RU" dirty="0" smtClean="0"/>
              <a:t> </a:t>
            </a:r>
            <a:r>
              <a:rPr lang="ru-RU" dirty="0" err="1" smtClean="0"/>
              <a:t>the</a:t>
            </a:r>
            <a:r>
              <a:rPr lang="ru-RU" dirty="0" smtClean="0"/>
              <a:t> </a:t>
            </a:r>
            <a:r>
              <a:rPr lang="ru-RU" dirty="0" err="1" smtClean="0"/>
              <a:t>rapid</a:t>
            </a:r>
            <a:r>
              <a:rPr lang="ru-RU" dirty="0" smtClean="0"/>
              <a:t> </a:t>
            </a:r>
            <a:r>
              <a:rPr lang="ru-RU" dirty="0" err="1" smtClean="0"/>
              <a:t>pace</a:t>
            </a:r>
            <a:r>
              <a:rPr lang="ru-RU" dirty="0" smtClean="0"/>
              <a:t> </a:t>
            </a:r>
            <a:r>
              <a:rPr lang="ru-RU" dirty="0" err="1" smtClean="0"/>
              <a:t>of</a:t>
            </a:r>
            <a:r>
              <a:rPr lang="ru-RU" dirty="0" smtClean="0"/>
              <a:t> </a:t>
            </a:r>
            <a:r>
              <a:rPr lang="ru-RU" dirty="0" err="1" smtClean="0"/>
              <a:t>industrial</a:t>
            </a:r>
            <a:r>
              <a:rPr lang="ru-RU" dirty="0" smtClean="0"/>
              <a:t> </a:t>
            </a:r>
            <a:r>
              <a:rPr lang="ru-RU" dirty="0" err="1" smtClean="0"/>
              <a:t>development</a:t>
            </a:r>
            <a:r>
              <a:rPr lang="ru-RU" dirty="0" smtClean="0"/>
              <a:t>, </a:t>
            </a:r>
            <a:r>
              <a:rPr lang="ru-RU" dirty="0" err="1" smtClean="0"/>
              <a:t>as</a:t>
            </a:r>
            <a:r>
              <a:rPr lang="ru-RU" dirty="0" smtClean="0"/>
              <a:t> </a:t>
            </a:r>
            <a:r>
              <a:rPr lang="ru-RU" dirty="0" err="1" smtClean="0"/>
              <a:t>well</a:t>
            </a:r>
            <a:r>
              <a:rPr lang="ru-RU" dirty="0" smtClean="0"/>
              <a:t> </a:t>
            </a:r>
            <a:r>
              <a:rPr lang="ru-RU" dirty="0" err="1" smtClean="0"/>
              <a:t>as</a:t>
            </a:r>
            <a:r>
              <a:rPr lang="ru-RU" dirty="0" smtClean="0"/>
              <a:t> </a:t>
            </a:r>
            <a:r>
              <a:rPr lang="ru-RU" dirty="0" err="1" smtClean="0"/>
              <a:t>government</a:t>
            </a:r>
            <a:r>
              <a:rPr lang="ru-RU" dirty="0" smtClean="0"/>
              <a:t> </a:t>
            </a:r>
            <a:r>
              <a:rPr lang="ru-RU" dirty="0" err="1" smtClean="0"/>
              <a:t>programs</a:t>
            </a:r>
            <a:r>
              <a:rPr lang="ru-RU" dirty="0" smtClean="0"/>
              <a:t> </a:t>
            </a:r>
            <a:r>
              <a:rPr lang="ru-RU" dirty="0" err="1" smtClean="0"/>
              <a:t>regulating</a:t>
            </a:r>
            <a:r>
              <a:rPr lang="ru-RU" dirty="0" smtClean="0"/>
              <a:t> </a:t>
            </a:r>
            <a:r>
              <a:rPr lang="ru-RU" dirty="0" err="1" smtClean="0"/>
              <a:t>labor</a:t>
            </a:r>
            <a:r>
              <a:rPr lang="ru-RU" dirty="0" smtClean="0"/>
              <a:t> </a:t>
            </a:r>
            <a:r>
              <a:rPr lang="ru-RU" dirty="0" err="1" smtClean="0"/>
              <a:t>resources</a:t>
            </a:r>
            <a:r>
              <a:rPr lang="ru-RU" dirty="0" smtClean="0"/>
              <a:t>, </a:t>
            </a:r>
            <a:r>
              <a:rPr lang="ru-RU" dirty="0" err="1" smtClean="0"/>
              <a:t>unemployment</a:t>
            </a:r>
            <a:r>
              <a:rPr lang="ru-RU" dirty="0" smtClean="0"/>
              <a:t> </a:t>
            </a:r>
            <a:r>
              <a:rPr lang="ru-RU" dirty="0" err="1" smtClean="0"/>
              <a:t>remained</a:t>
            </a:r>
            <a:r>
              <a:rPr lang="ru-RU" dirty="0" smtClean="0"/>
              <a:t> </a:t>
            </a:r>
            <a:r>
              <a:rPr lang="ru-RU" dirty="0" err="1" smtClean="0"/>
              <a:t>at</a:t>
            </a:r>
            <a:r>
              <a:rPr lang="ru-RU" dirty="0" smtClean="0"/>
              <a:t> a </a:t>
            </a:r>
            <a:r>
              <a:rPr lang="ru-RU" dirty="0" err="1" smtClean="0"/>
              <a:t>fairly</a:t>
            </a:r>
            <a:r>
              <a:rPr lang="ru-RU" dirty="0" smtClean="0"/>
              <a:t> </a:t>
            </a:r>
            <a:r>
              <a:rPr lang="ru-RU" dirty="0" err="1" smtClean="0"/>
              <a:t>low</a:t>
            </a:r>
            <a:r>
              <a:rPr lang="ru-RU" dirty="0" smtClean="0"/>
              <a:t> </a:t>
            </a:r>
            <a:r>
              <a:rPr lang="ru-RU" dirty="0" err="1" smtClean="0"/>
              <a:t>level</a:t>
            </a:r>
            <a:r>
              <a:rPr lang="ru-RU" dirty="0" smtClean="0"/>
              <a:t>. </a:t>
            </a:r>
            <a:r>
              <a:rPr lang="ru-RU" dirty="0" err="1" smtClean="0"/>
              <a:t>Control</a:t>
            </a:r>
            <a:r>
              <a:rPr lang="ru-RU" dirty="0" smtClean="0"/>
              <a:t> </a:t>
            </a:r>
            <a:r>
              <a:rPr lang="ru-RU" dirty="0" err="1" smtClean="0"/>
              <a:t>over</a:t>
            </a:r>
            <a:r>
              <a:rPr lang="ru-RU" dirty="0" smtClean="0"/>
              <a:t> </a:t>
            </a:r>
            <a:r>
              <a:rPr lang="ru-RU" dirty="0" err="1" smtClean="0"/>
              <a:t>the</a:t>
            </a:r>
            <a:r>
              <a:rPr lang="ru-RU" dirty="0" smtClean="0"/>
              <a:t> </a:t>
            </a:r>
            <a:r>
              <a:rPr lang="ru-RU" dirty="0" err="1" smtClean="0"/>
              <a:t>prices</a:t>
            </a:r>
            <a:r>
              <a:rPr lang="ru-RU" dirty="0" smtClean="0"/>
              <a:t> </a:t>
            </a:r>
            <a:r>
              <a:rPr lang="ru-RU" dirty="0" err="1" smtClean="0"/>
              <a:t>of</a:t>
            </a:r>
            <a:r>
              <a:rPr lang="ru-RU" dirty="0" smtClean="0"/>
              <a:t> </a:t>
            </a:r>
            <a:r>
              <a:rPr lang="ru-RU" dirty="0" err="1" smtClean="0"/>
              <a:t>consumer</a:t>
            </a:r>
            <a:r>
              <a:rPr lang="ru-RU" dirty="0" smtClean="0"/>
              <a:t> </a:t>
            </a:r>
            <a:r>
              <a:rPr lang="ru-RU" dirty="0" err="1" smtClean="0"/>
              <a:t>goods</a:t>
            </a:r>
            <a:r>
              <a:rPr lang="ru-RU" dirty="0" smtClean="0"/>
              <a:t>, </a:t>
            </a:r>
            <a:r>
              <a:rPr lang="ru-RU" dirty="0" err="1" smtClean="0"/>
              <a:t>over</a:t>
            </a:r>
            <a:r>
              <a:rPr lang="ru-RU" dirty="0" smtClean="0"/>
              <a:t> </a:t>
            </a:r>
            <a:r>
              <a:rPr lang="ru-RU" dirty="0" err="1" smtClean="0"/>
              <a:t>the</a:t>
            </a:r>
            <a:r>
              <a:rPr lang="ru-RU" dirty="0" smtClean="0"/>
              <a:t> </a:t>
            </a:r>
            <a:r>
              <a:rPr lang="ru-RU" dirty="0" err="1" smtClean="0"/>
              <a:t>cost</a:t>
            </a:r>
            <a:r>
              <a:rPr lang="ru-RU" dirty="0" smtClean="0"/>
              <a:t> </a:t>
            </a:r>
            <a:r>
              <a:rPr lang="ru-RU" dirty="0" err="1" smtClean="0"/>
              <a:t>of</a:t>
            </a:r>
            <a:r>
              <a:rPr lang="ru-RU" dirty="0" smtClean="0"/>
              <a:t> </a:t>
            </a:r>
            <a:r>
              <a:rPr lang="ru-RU" dirty="0" err="1" smtClean="0"/>
              <a:t>housing</a:t>
            </a:r>
            <a:r>
              <a:rPr lang="ru-RU" dirty="0" smtClean="0"/>
              <a:t> </a:t>
            </a:r>
            <a:r>
              <a:rPr lang="ru-RU" dirty="0" err="1" smtClean="0"/>
              <a:t>and</a:t>
            </a:r>
            <a:r>
              <a:rPr lang="ru-RU" dirty="0" smtClean="0"/>
              <a:t> </a:t>
            </a:r>
            <a:r>
              <a:rPr lang="ru-RU" dirty="0" err="1" smtClean="0"/>
              <a:t>utilities</a:t>
            </a:r>
            <a:r>
              <a:rPr lang="ru-RU" dirty="0" smtClean="0"/>
              <a:t> </a:t>
            </a:r>
            <a:r>
              <a:rPr lang="ru-RU" dirty="0" err="1" smtClean="0"/>
              <a:t>restrained</a:t>
            </a:r>
            <a:r>
              <a:rPr lang="ru-RU" dirty="0" smtClean="0"/>
              <a:t> </a:t>
            </a:r>
            <a:r>
              <a:rPr lang="ru-RU" dirty="0" err="1" smtClean="0"/>
              <a:t>the</a:t>
            </a:r>
            <a:r>
              <a:rPr lang="ru-RU" dirty="0" smtClean="0"/>
              <a:t> </a:t>
            </a:r>
            <a:r>
              <a:rPr lang="ru-RU" dirty="0" err="1" smtClean="0"/>
              <a:t>growth</a:t>
            </a:r>
            <a:r>
              <a:rPr lang="ru-RU" dirty="0" smtClean="0"/>
              <a:t> </a:t>
            </a:r>
            <a:r>
              <a:rPr lang="ru-RU" dirty="0" err="1" smtClean="0"/>
              <a:t>of</a:t>
            </a:r>
            <a:r>
              <a:rPr lang="ru-RU" dirty="0" smtClean="0"/>
              <a:t> </a:t>
            </a:r>
            <a:r>
              <a:rPr lang="ru-RU" dirty="0" err="1" smtClean="0"/>
              <a:t>inflation</a:t>
            </a:r>
            <a:r>
              <a:rPr lang="ru-RU" dirty="0" smtClean="0"/>
              <a:t>. </a:t>
            </a:r>
            <a:endParaRPr lang="en-US" dirty="0" smtClean="0"/>
          </a:p>
          <a:p>
            <a:r>
              <a:rPr lang="ru-RU" dirty="0" err="1" smtClean="0"/>
              <a:t>By</a:t>
            </a:r>
            <a:r>
              <a:rPr lang="ru-RU" dirty="0" smtClean="0"/>
              <a:t> </a:t>
            </a:r>
            <a:r>
              <a:rPr lang="ru-RU" dirty="0" err="1" smtClean="0"/>
              <a:t>implementing</a:t>
            </a:r>
            <a:r>
              <a:rPr lang="ru-RU" dirty="0" smtClean="0"/>
              <a:t> </a:t>
            </a:r>
            <a:r>
              <a:rPr lang="ru-RU" dirty="0" err="1" smtClean="0"/>
              <a:t>land</a:t>
            </a:r>
            <a:r>
              <a:rPr lang="ru-RU" dirty="0" smtClean="0"/>
              <a:t> </a:t>
            </a:r>
            <a:r>
              <a:rPr lang="ru-RU" dirty="0" err="1" smtClean="0"/>
              <a:t>distribution</a:t>
            </a:r>
            <a:r>
              <a:rPr lang="ru-RU" dirty="0" smtClean="0"/>
              <a:t> </a:t>
            </a:r>
            <a:r>
              <a:rPr lang="ru-RU" dirty="0" err="1" smtClean="0"/>
              <a:t>programs</a:t>
            </a:r>
            <a:r>
              <a:rPr lang="ru-RU" dirty="0" smtClean="0"/>
              <a:t>, </a:t>
            </a:r>
            <a:r>
              <a:rPr lang="ru-RU" dirty="0" err="1" smtClean="0"/>
              <a:t>subsidizing</a:t>
            </a:r>
            <a:r>
              <a:rPr lang="ru-RU" dirty="0" smtClean="0"/>
              <a:t> </a:t>
            </a:r>
            <a:r>
              <a:rPr lang="ru-RU" dirty="0" err="1" smtClean="0"/>
              <a:t>rice</a:t>
            </a:r>
            <a:r>
              <a:rPr lang="ru-RU" dirty="0" smtClean="0"/>
              <a:t> </a:t>
            </a:r>
            <a:r>
              <a:rPr lang="ru-RU" dirty="0" err="1" smtClean="0"/>
              <a:t>cultivation</a:t>
            </a:r>
            <a:r>
              <a:rPr lang="ru-RU" dirty="0" smtClean="0"/>
              <a:t> </a:t>
            </a:r>
            <a:r>
              <a:rPr lang="ru-RU" dirty="0" err="1" smtClean="0"/>
              <a:t>and</a:t>
            </a:r>
            <a:r>
              <a:rPr lang="ru-RU" dirty="0" smtClean="0"/>
              <a:t> </a:t>
            </a:r>
            <a:r>
              <a:rPr lang="ru-RU" dirty="0" err="1" smtClean="0"/>
              <a:t>rents</a:t>
            </a:r>
            <a:r>
              <a:rPr lang="ru-RU" dirty="0" smtClean="0"/>
              <a:t>, </a:t>
            </a:r>
            <a:r>
              <a:rPr lang="ru-RU" dirty="0" err="1" smtClean="0"/>
              <a:t>and</a:t>
            </a:r>
            <a:r>
              <a:rPr lang="ru-RU" dirty="0" smtClean="0"/>
              <a:t> </a:t>
            </a:r>
            <a:r>
              <a:rPr lang="ru-RU" dirty="0" err="1" smtClean="0"/>
              <a:t>providing</a:t>
            </a:r>
            <a:r>
              <a:rPr lang="ru-RU" dirty="0" smtClean="0"/>
              <a:t> </a:t>
            </a:r>
            <a:r>
              <a:rPr lang="ru-RU" dirty="0" err="1" smtClean="0"/>
              <a:t>full</a:t>
            </a:r>
            <a:r>
              <a:rPr lang="ru-RU" dirty="0" smtClean="0"/>
              <a:t> </a:t>
            </a:r>
            <a:r>
              <a:rPr lang="ru-RU" dirty="0" err="1" smtClean="0"/>
              <a:t>employment</a:t>
            </a:r>
            <a:r>
              <a:rPr lang="ru-RU" dirty="0" smtClean="0"/>
              <a:t>, </a:t>
            </a:r>
            <a:r>
              <a:rPr lang="ru-RU" dirty="0" err="1" smtClean="0"/>
              <a:t>universal</a:t>
            </a:r>
            <a:r>
              <a:rPr lang="ru-RU" dirty="0" smtClean="0"/>
              <a:t> </a:t>
            </a:r>
            <a:r>
              <a:rPr lang="ru-RU" dirty="0" err="1" smtClean="0"/>
              <a:t>education</a:t>
            </a:r>
            <a:r>
              <a:rPr lang="ru-RU" dirty="0" smtClean="0"/>
              <a:t> </a:t>
            </a:r>
            <a:r>
              <a:rPr lang="ru-RU" dirty="0" err="1" smtClean="0"/>
              <a:t>and</a:t>
            </a:r>
            <a:r>
              <a:rPr lang="ru-RU" dirty="0" smtClean="0"/>
              <a:t> </a:t>
            </a:r>
            <a:r>
              <a:rPr lang="ru-RU" dirty="0" err="1" smtClean="0"/>
              <a:t>health</a:t>
            </a:r>
            <a:r>
              <a:rPr lang="ru-RU" dirty="0" smtClean="0"/>
              <a:t> </a:t>
            </a:r>
            <a:r>
              <a:rPr lang="ru-RU" dirty="0" err="1" smtClean="0"/>
              <a:t>care</a:t>
            </a:r>
            <a:r>
              <a:rPr lang="ru-RU" dirty="0" smtClean="0"/>
              <a:t>, </a:t>
            </a:r>
            <a:r>
              <a:rPr lang="ru-RU" dirty="0" err="1" smtClean="0"/>
              <a:t>politicians</a:t>
            </a:r>
            <a:r>
              <a:rPr lang="ru-RU" dirty="0" smtClean="0"/>
              <a:t> </a:t>
            </a:r>
            <a:r>
              <a:rPr lang="ru-RU" dirty="0" err="1" smtClean="0"/>
              <a:t>have</a:t>
            </a:r>
            <a:r>
              <a:rPr lang="ru-RU" dirty="0" smtClean="0"/>
              <a:t> </a:t>
            </a:r>
            <a:r>
              <a:rPr lang="ru-RU" dirty="0" err="1" smtClean="0"/>
              <a:t>achieved</a:t>
            </a:r>
            <a:r>
              <a:rPr lang="ru-RU" dirty="0" smtClean="0"/>
              <a:t> a </a:t>
            </a:r>
            <a:r>
              <a:rPr lang="ru-RU" dirty="0" err="1" smtClean="0"/>
              <a:t>relatively</a:t>
            </a:r>
            <a:r>
              <a:rPr lang="ru-RU" dirty="0" smtClean="0"/>
              <a:t> </a:t>
            </a:r>
            <a:r>
              <a:rPr lang="ru-RU" dirty="0" err="1" smtClean="0"/>
              <a:t>egalitarian</a:t>
            </a:r>
            <a:r>
              <a:rPr lang="ru-RU" dirty="0" smtClean="0"/>
              <a:t> </a:t>
            </a:r>
            <a:r>
              <a:rPr lang="ru-RU" dirty="0" err="1" smtClean="0"/>
              <a:t>income</a:t>
            </a:r>
            <a:r>
              <a:rPr lang="ru-RU" dirty="0" smtClean="0"/>
              <a:t> </a:t>
            </a:r>
            <a:r>
              <a:rPr lang="ru-RU" dirty="0" err="1" smtClean="0"/>
              <a:t>distribution</a:t>
            </a:r>
            <a:r>
              <a:rPr lang="ru-RU" dirty="0" smtClean="0"/>
              <a:t>.</a:t>
            </a:r>
            <a:endParaRPr lang="ru-RU" dirty="0"/>
          </a:p>
        </p:txBody>
      </p:sp>
    </p:spTree>
    <p:extLst>
      <p:ext uri="{BB962C8B-B14F-4D97-AF65-F5344CB8AC3E}">
        <p14:creationId xmlns:p14="http://schemas.microsoft.com/office/powerpoint/2010/main" val="15870215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57200"/>
            <a:ext cx="8534400" cy="5632311"/>
          </a:xfrm>
          <a:prstGeom prst="rect">
            <a:avLst/>
          </a:prstGeom>
        </p:spPr>
        <p:txBody>
          <a:bodyPr wrap="square">
            <a:spAutoFit/>
          </a:bodyPr>
          <a:lstStyle/>
          <a:p>
            <a:r>
              <a:rPr lang="ru-RU" sz="2000" dirty="0" err="1" smtClean="0"/>
              <a:t>Despite</a:t>
            </a:r>
            <a:r>
              <a:rPr lang="ru-RU" sz="2000" dirty="0" smtClean="0"/>
              <a:t> </a:t>
            </a:r>
            <a:r>
              <a:rPr lang="ru-RU" sz="2000" dirty="0" err="1" smtClean="0"/>
              <a:t>the</a:t>
            </a:r>
            <a:r>
              <a:rPr lang="ru-RU" sz="2000" dirty="0" smtClean="0"/>
              <a:t> </a:t>
            </a:r>
            <a:r>
              <a:rPr lang="ru-RU" sz="2000" dirty="0" err="1" smtClean="0"/>
              <a:t>success</a:t>
            </a:r>
            <a:r>
              <a:rPr lang="ru-RU" sz="2000" dirty="0" smtClean="0"/>
              <a:t> </a:t>
            </a:r>
            <a:r>
              <a:rPr lang="ru-RU" sz="2000" dirty="0" err="1" smtClean="0"/>
              <a:t>of</a:t>
            </a:r>
            <a:r>
              <a:rPr lang="ru-RU" sz="2000" dirty="0" smtClean="0"/>
              <a:t> </a:t>
            </a:r>
            <a:r>
              <a:rPr lang="ru-RU" sz="2000" dirty="0" err="1" smtClean="0"/>
              <a:t>this</a:t>
            </a:r>
            <a:r>
              <a:rPr lang="ru-RU" sz="2000" dirty="0" smtClean="0"/>
              <a:t> </a:t>
            </a:r>
            <a:r>
              <a:rPr lang="ru-RU" sz="2000" dirty="0" err="1" smtClean="0"/>
              <a:t>policy</a:t>
            </a:r>
            <a:r>
              <a:rPr lang="ru-RU" sz="2000" dirty="0" smtClean="0"/>
              <a:t>, </a:t>
            </a:r>
            <a:r>
              <a:rPr lang="ru-RU" sz="2000" dirty="0" err="1" smtClean="0"/>
              <a:t>the</a:t>
            </a:r>
            <a:r>
              <a:rPr lang="ru-RU" sz="2000" dirty="0" smtClean="0"/>
              <a:t> </a:t>
            </a:r>
            <a:r>
              <a:rPr lang="ru-RU" sz="2000" dirty="0" err="1" smtClean="0"/>
              <a:t>economic</a:t>
            </a:r>
            <a:r>
              <a:rPr lang="ru-RU" sz="2000" dirty="0" smtClean="0"/>
              <a:t> </a:t>
            </a:r>
            <a:r>
              <a:rPr lang="ru-RU" sz="2000" dirty="0" err="1" smtClean="0"/>
              <a:t>situation</a:t>
            </a:r>
            <a:r>
              <a:rPr lang="ru-RU" sz="2000" dirty="0" smtClean="0"/>
              <a:t> </a:t>
            </a:r>
            <a:r>
              <a:rPr lang="ru-RU" sz="2000" dirty="0" err="1" smtClean="0"/>
              <a:t>began</a:t>
            </a:r>
            <a:r>
              <a:rPr lang="ru-RU" sz="2000" dirty="0" smtClean="0"/>
              <a:t> </a:t>
            </a:r>
            <a:r>
              <a:rPr lang="ru-RU" sz="2000" dirty="0" err="1" smtClean="0"/>
              <a:t>to</a:t>
            </a:r>
            <a:r>
              <a:rPr lang="ru-RU" sz="2000" dirty="0" smtClean="0"/>
              <a:t> </a:t>
            </a:r>
            <a:r>
              <a:rPr lang="ru-RU" sz="2000" dirty="0" err="1" smtClean="0"/>
              <a:t>deteriorate</a:t>
            </a:r>
            <a:r>
              <a:rPr lang="ru-RU" sz="2000" dirty="0" smtClean="0"/>
              <a:t> </a:t>
            </a:r>
            <a:r>
              <a:rPr lang="ru-RU" sz="2000" dirty="0" err="1" smtClean="0"/>
              <a:t>after</a:t>
            </a:r>
            <a:r>
              <a:rPr lang="ru-RU" sz="2000" dirty="0" smtClean="0"/>
              <a:t> 1980. </a:t>
            </a:r>
            <a:r>
              <a:rPr lang="ru-RU" sz="2000" dirty="0" err="1" smtClean="0"/>
              <a:t>The</a:t>
            </a:r>
            <a:r>
              <a:rPr lang="ru-RU" sz="2000" dirty="0" smtClean="0"/>
              <a:t> </a:t>
            </a:r>
            <a:r>
              <a:rPr lang="ru-RU" sz="2000" dirty="0" err="1" smtClean="0"/>
              <a:t>growth</a:t>
            </a:r>
            <a:r>
              <a:rPr lang="ru-RU" sz="2000" dirty="0" smtClean="0"/>
              <a:t> </a:t>
            </a:r>
            <a:r>
              <a:rPr lang="ru-RU" sz="2000" dirty="0" err="1" smtClean="0"/>
              <a:t>rate</a:t>
            </a:r>
            <a:r>
              <a:rPr lang="ru-RU" sz="2000" dirty="0" smtClean="0"/>
              <a:t> </a:t>
            </a:r>
            <a:r>
              <a:rPr lang="ru-RU" sz="2000" dirty="0" err="1" smtClean="0"/>
              <a:t>fell</a:t>
            </a:r>
            <a:r>
              <a:rPr lang="ru-RU" sz="2000" dirty="0" smtClean="0"/>
              <a:t> </a:t>
            </a:r>
            <a:r>
              <a:rPr lang="ru-RU" sz="2000" dirty="0" err="1" smtClean="0"/>
              <a:t>by</a:t>
            </a:r>
            <a:r>
              <a:rPr lang="ru-RU" sz="2000" dirty="0" smtClean="0"/>
              <a:t> 2% </a:t>
            </a:r>
            <a:r>
              <a:rPr lang="ru-RU" sz="2000" dirty="0" err="1" smtClean="0"/>
              <a:t>annually</a:t>
            </a:r>
            <a:r>
              <a:rPr lang="ru-RU" sz="2000" dirty="0" smtClean="0"/>
              <a:t>. </a:t>
            </a:r>
            <a:r>
              <a:rPr lang="ru-RU" sz="2000" dirty="0" err="1" smtClean="0"/>
              <a:t>There</a:t>
            </a:r>
            <a:r>
              <a:rPr lang="ru-RU" sz="2000" dirty="0" smtClean="0"/>
              <a:t> </a:t>
            </a:r>
            <a:r>
              <a:rPr lang="ru-RU" sz="2000" dirty="0" err="1" smtClean="0"/>
              <a:t>was</a:t>
            </a:r>
            <a:r>
              <a:rPr lang="ru-RU" sz="2000" dirty="0" smtClean="0"/>
              <a:t> a </a:t>
            </a:r>
            <a:r>
              <a:rPr lang="ru-RU" sz="2000" dirty="0" err="1" smtClean="0"/>
              <a:t>shortage</a:t>
            </a:r>
            <a:r>
              <a:rPr lang="ru-RU" sz="2000" dirty="0" smtClean="0"/>
              <a:t> </a:t>
            </a:r>
            <a:r>
              <a:rPr lang="ru-RU" sz="2000" dirty="0" err="1" smtClean="0"/>
              <a:t>of</a:t>
            </a:r>
            <a:r>
              <a:rPr lang="ru-RU" sz="2000" dirty="0" smtClean="0"/>
              <a:t> </a:t>
            </a:r>
            <a:r>
              <a:rPr lang="ru-RU" sz="2000" dirty="0" err="1" smtClean="0"/>
              <a:t>food</a:t>
            </a:r>
            <a:r>
              <a:rPr lang="ru-RU" sz="2000" dirty="0" smtClean="0"/>
              <a:t>, </a:t>
            </a:r>
            <a:r>
              <a:rPr lang="ru-RU" sz="2000" dirty="0" err="1" smtClean="0"/>
              <a:t>raw</a:t>
            </a:r>
            <a:r>
              <a:rPr lang="ru-RU" sz="2000" dirty="0" smtClean="0"/>
              <a:t> </a:t>
            </a:r>
            <a:r>
              <a:rPr lang="ru-RU" sz="2000" dirty="0" err="1" smtClean="0"/>
              <a:t>materials</a:t>
            </a:r>
            <a:r>
              <a:rPr lang="ru-RU" sz="2000" dirty="0" smtClean="0"/>
              <a:t>, </a:t>
            </a:r>
            <a:r>
              <a:rPr lang="ru-RU" sz="2000" dirty="0" err="1" smtClean="0"/>
              <a:t>oil</a:t>
            </a:r>
            <a:r>
              <a:rPr lang="ru-RU" sz="2000" dirty="0" smtClean="0"/>
              <a:t>, </a:t>
            </a:r>
            <a:r>
              <a:rPr lang="ru-RU" sz="2000" dirty="0" err="1" smtClean="0"/>
              <a:t>coal</a:t>
            </a:r>
            <a:r>
              <a:rPr lang="ru-RU" sz="2000" dirty="0" smtClean="0"/>
              <a:t>, </a:t>
            </a:r>
            <a:r>
              <a:rPr lang="ru-RU" sz="2000" dirty="0" err="1" smtClean="0"/>
              <a:t>electricity</a:t>
            </a:r>
            <a:r>
              <a:rPr lang="ru-RU" sz="2000" dirty="0" smtClean="0"/>
              <a:t> </a:t>
            </a:r>
            <a:r>
              <a:rPr lang="ru-RU" sz="2000" dirty="0" err="1" smtClean="0"/>
              <a:t>and</a:t>
            </a:r>
            <a:r>
              <a:rPr lang="ru-RU" sz="2000" dirty="0" smtClean="0"/>
              <a:t> </a:t>
            </a:r>
            <a:r>
              <a:rPr lang="ru-RU" sz="2000" dirty="0" err="1" smtClean="0"/>
              <a:t>consumer</a:t>
            </a:r>
            <a:r>
              <a:rPr lang="ru-RU" sz="2000" dirty="0" smtClean="0"/>
              <a:t> </a:t>
            </a:r>
            <a:r>
              <a:rPr lang="ru-RU" sz="2000" dirty="0" err="1" smtClean="0"/>
              <a:t>goods</a:t>
            </a:r>
            <a:r>
              <a:rPr lang="ru-RU" sz="2000" dirty="0" smtClean="0"/>
              <a:t>. </a:t>
            </a:r>
            <a:endParaRPr lang="en-US" sz="2000" dirty="0" smtClean="0"/>
          </a:p>
          <a:p>
            <a:r>
              <a:rPr lang="ru-RU" sz="2000" dirty="0" smtClean="0"/>
              <a:t>A </a:t>
            </a:r>
            <a:r>
              <a:rPr lang="ru-RU" sz="2000" dirty="0" err="1" smtClean="0"/>
              <a:t>large</a:t>
            </a:r>
            <a:r>
              <a:rPr lang="ru-RU" sz="2000" dirty="0" smtClean="0"/>
              <a:t> </a:t>
            </a:r>
            <a:r>
              <a:rPr lang="ru-RU" sz="2000" dirty="0" err="1" smtClean="0"/>
              <a:t>trade</a:t>
            </a:r>
            <a:r>
              <a:rPr lang="ru-RU" sz="2000" dirty="0" smtClean="0"/>
              <a:t> </a:t>
            </a:r>
            <a:r>
              <a:rPr lang="ru-RU" sz="2000" dirty="0" err="1" smtClean="0"/>
              <a:t>deficit</a:t>
            </a:r>
            <a:r>
              <a:rPr lang="ru-RU" sz="2000" dirty="0" smtClean="0"/>
              <a:t> </a:t>
            </a:r>
            <a:r>
              <a:rPr lang="ru-RU" sz="2000" dirty="0" err="1" smtClean="0"/>
              <a:t>has</a:t>
            </a:r>
            <a:r>
              <a:rPr lang="ru-RU" sz="2000" dirty="0" smtClean="0"/>
              <a:t> </a:t>
            </a:r>
            <a:r>
              <a:rPr lang="ru-RU" sz="2000" dirty="0" err="1" smtClean="0"/>
              <a:t>exacerbated</a:t>
            </a:r>
            <a:r>
              <a:rPr lang="ru-RU" sz="2000" dirty="0" smtClean="0"/>
              <a:t> </a:t>
            </a:r>
            <a:r>
              <a:rPr lang="ru-RU" sz="2000" dirty="0" err="1" smtClean="0"/>
              <a:t>economic</a:t>
            </a:r>
            <a:r>
              <a:rPr lang="ru-RU" sz="2000" dirty="0" smtClean="0"/>
              <a:t> </a:t>
            </a:r>
            <a:r>
              <a:rPr lang="ru-RU" sz="2000" dirty="0" err="1" smtClean="0"/>
              <a:t>stagnation</a:t>
            </a:r>
            <a:r>
              <a:rPr lang="ru-RU" sz="2000" dirty="0" smtClean="0"/>
              <a:t>. </a:t>
            </a:r>
            <a:r>
              <a:rPr lang="ru-RU" sz="2000" dirty="0" err="1" smtClean="0"/>
              <a:t>The</a:t>
            </a:r>
            <a:r>
              <a:rPr lang="ru-RU" sz="2000" dirty="0" smtClean="0"/>
              <a:t> </a:t>
            </a:r>
            <a:r>
              <a:rPr lang="ru-RU" sz="2000" dirty="0" err="1" smtClean="0"/>
              <a:t>government</a:t>
            </a:r>
            <a:r>
              <a:rPr lang="ru-RU" sz="2000" dirty="0" smtClean="0"/>
              <a:t> </a:t>
            </a:r>
            <a:r>
              <a:rPr lang="ru-RU" sz="2000" dirty="0" err="1" smtClean="0"/>
              <a:t>needed</a:t>
            </a:r>
            <a:r>
              <a:rPr lang="ru-RU" sz="2000" dirty="0" smtClean="0"/>
              <a:t> </a:t>
            </a:r>
            <a:r>
              <a:rPr lang="ru-RU" sz="2000" dirty="0" err="1" smtClean="0"/>
              <a:t>hard</a:t>
            </a:r>
            <a:r>
              <a:rPr lang="ru-RU" sz="2000" dirty="0" smtClean="0"/>
              <a:t> </a:t>
            </a:r>
            <a:r>
              <a:rPr lang="ru-RU" sz="2000" dirty="0" err="1" smtClean="0"/>
              <a:t>currency</a:t>
            </a:r>
            <a:r>
              <a:rPr lang="ru-RU" sz="2000" dirty="0" smtClean="0"/>
              <a:t> </a:t>
            </a:r>
            <a:r>
              <a:rPr lang="ru-RU" sz="2000" dirty="0" err="1" smtClean="0"/>
              <a:t>to</a:t>
            </a:r>
            <a:r>
              <a:rPr lang="ru-RU" sz="2000" dirty="0" smtClean="0"/>
              <a:t> </a:t>
            </a:r>
            <a:r>
              <a:rPr lang="ru-RU" sz="2000" dirty="0" err="1" smtClean="0"/>
              <a:t>import</a:t>
            </a:r>
            <a:r>
              <a:rPr lang="ru-RU" sz="2000" dirty="0" smtClean="0"/>
              <a:t> </a:t>
            </a:r>
            <a:r>
              <a:rPr lang="ru-RU" sz="2000" dirty="0" err="1" smtClean="0"/>
              <a:t>technologically</a:t>
            </a:r>
            <a:r>
              <a:rPr lang="ru-RU" sz="2000" dirty="0" smtClean="0"/>
              <a:t> </a:t>
            </a:r>
            <a:r>
              <a:rPr lang="ru-RU" sz="2000" dirty="0" err="1" smtClean="0"/>
              <a:t>advanced</a:t>
            </a:r>
            <a:r>
              <a:rPr lang="ru-RU" sz="2000" dirty="0" smtClean="0"/>
              <a:t> </a:t>
            </a:r>
            <a:r>
              <a:rPr lang="ru-RU" sz="2000" dirty="0" err="1" smtClean="0"/>
              <a:t>equipment</a:t>
            </a:r>
            <a:r>
              <a:rPr lang="ru-RU" sz="2000" dirty="0" smtClean="0"/>
              <a:t> </a:t>
            </a:r>
            <a:r>
              <a:rPr lang="ru-RU" sz="2000" dirty="0" err="1" smtClean="0"/>
              <a:t>from</a:t>
            </a:r>
            <a:r>
              <a:rPr lang="ru-RU" sz="2000" dirty="0" smtClean="0"/>
              <a:t> </a:t>
            </a:r>
            <a:r>
              <a:rPr lang="ru-RU" sz="2000" dirty="0" err="1" smtClean="0"/>
              <a:t>developed</a:t>
            </a:r>
            <a:r>
              <a:rPr lang="ru-RU" sz="2000" dirty="0" smtClean="0"/>
              <a:t> </a:t>
            </a:r>
            <a:r>
              <a:rPr lang="ru-RU" sz="2000" dirty="0" err="1" smtClean="0"/>
              <a:t>capitalist</a:t>
            </a:r>
            <a:r>
              <a:rPr lang="ru-RU" sz="2000" dirty="0" smtClean="0"/>
              <a:t> </a:t>
            </a:r>
            <a:r>
              <a:rPr lang="ru-RU" sz="2000" dirty="0" err="1" smtClean="0"/>
              <a:t>countries</a:t>
            </a:r>
            <a:r>
              <a:rPr lang="ru-RU" sz="2000" dirty="0" smtClean="0"/>
              <a:t>. </a:t>
            </a:r>
            <a:endParaRPr lang="en-US" sz="2000" dirty="0" smtClean="0"/>
          </a:p>
          <a:p>
            <a:r>
              <a:rPr lang="ru-RU" sz="2000" dirty="0" err="1" smtClean="0"/>
              <a:t>After</a:t>
            </a:r>
            <a:r>
              <a:rPr lang="ru-RU" sz="2000" dirty="0" smtClean="0"/>
              <a:t> 1990, </a:t>
            </a:r>
            <a:r>
              <a:rPr lang="ru-RU" sz="2000" dirty="0" err="1" smtClean="0"/>
              <a:t>the</a:t>
            </a:r>
            <a:r>
              <a:rPr lang="ru-RU" sz="2000" dirty="0" smtClean="0"/>
              <a:t> </a:t>
            </a:r>
            <a:r>
              <a:rPr lang="ru-RU" sz="2000" dirty="0" err="1" smtClean="0"/>
              <a:t>USSR</a:t>
            </a:r>
            <a:r>
              <a:rPr lang="ru-RU" sz="2000" dirty="0" smtClean="0"/>
              <a:t> </a:t>
            </a:r>
            <a:r>
              <a:rPr lang="ru-RU" sz="2000" dirty="0" err="1" smtClean="0"/>
              <a:t>no</a:t>
            </a:r>
            <a:r>
              <a:rPr lang="ru-RU" sz="2000" dirty="0" smtClean="0"/>
              <a:t> </a:t>
            </a:r>
            <a:r>
              <a:rPr lang="ru-RU" sz="2000" dirty="0" err="1" smtClean="0"/>
              <a:t>longer</a:t>
            </a:r>
            <a:r>
              <a:rPr lang="ru-RU" sz="2000" dirty="0" smtClean="0"/>
              <a:t> </a:t>
            </a:r>
            <a:r>
              <a:rPr lang="ru-RU" sz="2000" dirty="0" err="1" smtClean="0"/>
              <a:t>provided</a:t>
            </a:r>
            <a:r>
              <a:rPr lang="ru-RU" sz="2000" dirty="0" smtClean="0"/>
              <a:t> </a:t>
            </a:r>
            <a:r>
              <a:rPr lang="ru-RU" sz="2000" dirty="0" err="1" smtClean="0"/>
              <a:t>cheap</a:t>
            </a:r>
            <a:r>
              <a:rPr lang="ru-RU" sz="2000" dirty="0" smtClean="0"/>
              <a:t> </a:t>
            </a:r>
            <a:r>
              <a:rPr lang="ru-RU" sz="2000" dirty="0" err="1" smtClean="0"/>
              <a:t>loans</a:t>
            </a:r>
            <a:r>
              <a:rPr lang="ru-RU" sz="2000" dirty="0" smtClean="0"/>
              <a:t> </a:t>
            </a:r>
            <a:r>
              <a:rPr lang="ru-RU" sz="2000" dirty="0" err="1" smtClean="0"/>
              <a:t>and</a:t>
            </a:r>
            <a:r>
              <a:rPr lang="ru-RU" sz="2000" dirty="0" smtClean="0"/>
              <a:t> </a:t>
            </a:r>
            <a:r>
              <a:rPr lang="ru-RU" sz="2000" dirty="0" err="1" smtClean="0"/>
              <a:t>inexpensive</a:t>
            </a:r>
            <a:r>
              <a:rPr lang="ru-RU" sz="2000" dirty="0" smtClean="0"/>
              <a:t> </a:t>
            </a:r>
            <a:r>
              <a:rPr lang="ru-RU" sz="2000" dirty="0" err="1" smtClean="0"/>
              <a:t>oil</a:t>
            </a:r>
            <a:r>
              <a:rPr lang="ru-RU" sz="2000" dirty="0" smtClean="0"/>
              <a:t>. </a:t>
            </a:r>
            <a:r>
              <a:rPr lang="ru-RU" sz="2000" dirty="0" err="1" smtClean="0"/>
              <a:t>Economic</a:t>
            </a:r>
            <a:r>
              <a:rPr lang="ru-RU" sz="2000" dirty="0" smtClean="0"/>
              <a:t> </a:t>
            </a:r>
            <a:r>
              <a:rPr lang="ru-RU" sz="2000" dirty="0" err="1" smtClean="0"/>
              <a:t>growth</a:t>
            </a:r>
            <a:r>
              <a:rPr lang="ru-RU" sz="2000" dirty="0" smtClean="0"/>
              <a:t> </a:t>
            </a:r>
            <a:r>
              <a:rPr lang="ru-RU" sz="2000" dirty="0" err="1" smtClean="0"/>
              <a:t>was</a:t>
            </a:r>
            <a:r>
              <a:rPr lang="ru-RU" sz="2000" dirty="0" smtClean="0"/>
              <a:t> </a:t>
            </a:r>
            <a:r>
              <a:rPr lang="ru-RU" sz="2000" dirty="0" err="1" smtClean="0"/>
              <a:t>also</a:t>
            </a:r>
            <a:r>
              <a:rPr lang="ru-RU" sz="2000" dirty="0" smtClean="0"/>
              <a:t> </a:t>
            </a:r>
            <a:r>
              <a:rPr lang="ru-RU" sz="2000" dirty="0" err="1" smtClean="0"/>
              <a:t>hampered</a:t>
            </a:r>
            <a:r>
              <a:rPr lang="ru-RU" sz="2000" dirty="0" smtClean="0"/>
              <a:t> </a:t>
            </a:r>
            <a:r>
              <a:rPr lang="ru-RU" sz="2000" dirty="0" err="1" smtClean="0"/>
              <a:t>by</a:t>
            </a:r>
            <a:r>
              <a:rPr lang="ru-RU" sz="2000" dirty="0" smtClean="0"/>
              <a:t> </a:t>
            </a:r>
            <a:r>
              <a:rPr lang="ru-RU" sz="2000" dirty="0" err="1" smtClean="0"/>
              <a:t>excessive</a:t>
            </a:r>
            <a:r>
              <a:rPr lang="ru-RU" sz="2000" dirty="0" smtClean="0"/>
              <a:t> </a:t>
            </a:r>
            <a:r>
              <a:rPr lang="ru-RU" sz="2000" dirty="0" err="1" smtClean="0"/>
              <a:t>government</a:t>
            </a:r>
            <a:r>
              <a:rPr lang="ru-RU" sz="2000" dirty="0" smtClean="0"/>
              <a:t> </a:t>
            </a:r>
            <a:r>
              <a:rPr lang="ru-RU" sz="2000" dirty="0" err="1" smtClean="0"/>
              <a:t>spending</a:t>
            </a:r>
            <a:r>
              <a:rPr lang="ru-RU" sz="2000" dirty="0" smtClean="0"/>
              <a:t> </a:t>
            </a:r>
            <a:r>
              <a:rPr lang="ru-RU" sz="2000" dirty="0" err="1" smtClean="0"/>
              <a:t>on</a:t>
            </a:r>
            <a:r>
              <a:rPr lang="ru-RU" sz="2000" dirty="0" smtClean="0"/>
              <a:t> </a:t>
            </a:r>
            <a:r>
              <a:rPr lang="ru-RU" sz="2000" dirty="0" err="1" smtClean="0"/>
              <a:t>the</a:t>
            </a:r>
            <a:r>
              <a:rPr lang="ru-RU" sz="2000" dirty="0" smtClean="0"/>
              <a:t> </a:t>
            </a:r>
            <a:r>
              <a:rPr lang="ru-RU" sz="2000" dirty="0" err="1" smtClean="0"/>
              <a:t>army</a:t>
            </a:r>
            <a:r>
              <a:rPr lang="ru-RU" sz="2000" dirty="0" smtClean="0"/>
              <a:t>, </a:t>
            </a:r>
            <a:r>
              <a:rPr lang="ru-RU" sz="2000" dirty="0" err="1" smtClean="0"/>
              <a:t>the</a:t>
            </a:r>
            <a:r>
              <a:rPr lang="ru-RU" sz="2000" dirty="0" smtClean="0"/>
              <a:t> </a:t>
            </a:r>
            <a:r>
              <a:rPr lang="ru-RU" sz="2000" dirty="0" err="1" smtClean="0"/>
              <a:t>production</a:t>
            </a:r>
            <a:r>
              <a:rPr lang="ru-RU" sz="2000" dirty="0" smtClean="0"/>
              <a:t> </a:t>
            </a:r>
            <a:r>
              <a:rPr lang="ru-RU" sz="2000" dirty="0" err="1" smtClean="0"/>
              <a:t>of</a:t>
            </a:r>
            <a:r>
              <a:rPr lang="ru-RU" sz="2000" dirty="0" smtClean="0"/>
              <a:t> </a:t>
            </a:r>
            <a:r>
              <a:rPr lang="ru-RU" sz="2000" dirty="0" err="1" smtClean="0"/>
              <a:t>weapons</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construction</a:t>
            </a:r>
            <a:r>
              <a:rPr lang="ru-RU" sz="2000" dirty="0" smtClean="0"/>
              <a:t> </a:t>
            </a:r>
            <a:r>
              <a:rPr lang="ru-RU" sz="2000" dirty="0" err="1" smtClean="0"/>
              <a:t>of</a:t>
            </a:r>
            <a:r>
              <a:rPr lang="ru-RU" sz="2000" dirty="0" smtClean="0"/>
              <a:t> </a:t>
            </a:r>
            <a:r>
              <a:rPr lang="ru-RU" sz="2000" dirty="0" err="1" smtClean="0"/>
              <a:t>monuments</a:t>
            </a:r>
            <a:r>
              <a:rPr lang="ru-RU" sz="2000" dirty="0" smtClean="0"/>
              <a:t> </a:t>
            </a:r>
            <a:r>
              <a:rPr lang="ru-RU" sz="2000" dirty="0" err="1" smtClean="0"/>
              <a:t>and</a:t>
            </a:r>
            <a:r>
              <a:rPr lang="ru-RU" sz="2000" dirty="0" smtClean="0"/>
              <a:t> </a:t>
            </a:r>
            <a:r>
              <a:rPr lang="ru-RU" sz="2000" dirty="0" err="1" smtClean="0"/>
              <a:t>statues</a:t>
            </a:r>
            <a:r>
              <a:rPr lang="ru-RU" sz="2000" dirty="0" smtClean="0"/>
              <a:t> </a:t>
            </a:r>
            <a:r>
              <a:rPr lang="ru-RU" sz="2000" dirty="0" err="1" smtClean="0"/>
              <a:t>glorifying</a:t>
            </a:r>
            <a:r>
              <a:rPr lang="ru-RU" sz="2000" dirty="0" smtClean="0"/>
              <a:t> </a:t>
            </a:r>
            <a:r>
              <a:rPr lang="ru-RU" sz="2000" dirty="0" err="1" smtClean="0"/>
              <a:t>Kim</a:t>
            </a:r>
            <a:r>
              <a:rPr lang="ru-RU" sz="2000" dirty="0" smtClean="0"/>
              <a:t> </a:t>
            </a:r>
            <a:r>
              <a:rPr lang="ru-RU" sz="2000" dirty="0" err="1" smtClean="0"/>
              <a:t>Il</a:t>
            </a:r>
            <a:r>
              <a:rPr lang="ru-RU" sz="2000" dirty="0" smtClean="0"/>
              <a:t> </a:t>
            </a:r>
            <a:r>
              <a:rPr lang="ru-RU" sz="2000" dirty="0" err="1" smtClean="0"/>
              <a:t>Sung</a:t>
            </a:r>
            <a:r>
              <a:rPr lang="ru-RU" sz="2000" dirty="0" smtClean="0"/>
              <a:t>. </a:t>
            </a:r>
            <a:endParaRPr lang="en-US" sz="2000" dirty="0" smtClean="0"/>
          </a:p>
          <a:p>
            <a:r>
              <a:rPr lang="ru-RU" sz="2000" dirty="0" err="1" smtClean="0"/>
              <a:t>Farmers</a:t>
            </a:r>
            <a:r>
              <a:rPr lang="ru-RU" sz="2000" dirty="0" smtClean="0"/>
              <a:t> </a:t>
            </a:r>
            <a:r>
              <a:rPr lang="ru-RU" sz="2000" dirty="0" err="1" smtClean="0"/>
              <a:t>lacked</a:t>
            </a:r>
            <a:r>
              <a:rPr lang="ru-RU" sz="2000" dirty="0" smtClean="0"/>
              <a:t> </a:t>
            </a:r>
            <a:r>
              <a:rPr lang="ru-RU" sz="2000" dirty="0" err="1" smtClean="0"/>
              <a:t>fertilizers</a:t>
            </a:r>
            <a:r>
              <a:rPr lang="ru-RU" sz="2000" dirty="0" smtClean="0"/>
              <a:t>, </a:t>
            </a:r>
            <a:r>
              <a:rPr lang="ru-RU" sz="2000" dirty="0" err="1" smtClean="0"/>
              <a:t>insecticides</a:t>
            </a:r>
            <a:r>
              <a:rPr lang="ru-RU" sz="2000" dirty="0" smtClean="0"/>
              <a:t>, </a:t>
            </a:r>
            <a:r>
              <a:rPr lang="ru-RU" sz="2000" dirty="0" err="1" smtClean="0"/>
              <a:t>lubricants</a:t>
            </a:r>
            <a:r>
              <a:rPr lang="ru-RU" sz="2000" dirty="0" smtClean="0"/>
              <a:t> </a:t>
            </a:r>
            <a:r>
              <a:rPr lang="ru-RU" sz="2000" dirty="0" err="1" smtClean="0"/>
              <a:t>and</a:t>
            </a:r>
            <a:r>
              <a:rPr lang="ru-RU" sz="2000" dirty="0" smtClean="0"/>
              <a:t> </a:t>
            </a:r>
            <a:r>
              <a:rPr lang="ru-RU" sz="2000" dirty="0" err="1" smtClean="0"/>
              <a:t>storage</a:t>
            </a:r>
            <a:r>
              <a:rPr lang="ru-RU" sz="2000" dirty="0" smtClean="0"/>
              <a:t> </a:t>
            </a:r>
            <a:r>
              <a:rPr lang="ru-RU" sz="2000" dirty="0" err="1" smtClean="0"/>
              <a:t>facilities</a:t>
            </a:r>
            <a:r>
              <a:rPr lang="ru-RU" sz="2000" dirty="0" smtClean="0"/>
              <a:t> </a:t>
            </a:r>
            <a:r>
              <a:rPr lang="ru-RU" sz="2000" dirty="0" err="1" smtClean="0"/>
              <a:t>for</a:t>
            </a:r>
            <a:r>
              <a:rPr lang="ru-RU" sz="2000" dirty="0" smtClean="0"/>
              <a:t> </a:t>
            </a:r>
            <a:r>
              <a:rPr lang="ru-RU" sz="2000" dirty="0" err="1" smtClean="0"/>
              <a:t>agricultural</a:t>
            </a:r>
            <a:r>
              <a:rPr lang="ru-RU" sz="2000" dirty="0" smtClean="0"/>
              <a:t> </a:t>
            </a:r>
            <a:r>
              <a:rPr lang="ru-RU" sz="2000" dirty="0" err="1" smtClean="0"/>
              <a:t>products</a:t>
            </a:r>
            <a:r>
              <a:rPr lang="ru-RU" sz="2000" dirty="0" smtClean="0"/>
              <a:t>; </a:t>
            </a:r>
            <a:r>
              <a:rPr lang="ru-RU" sz="2000" dirty="0" err="1" smtClean="0"/>
              <a:t>therefore</a:t>
            </a:r>
            <a:r>
              <a:rPr lang="ru-RU" sz="2000" dirty="0" smtClean="0"/>
              <a:t>, </a:t>
            </a:r>
            <a:r>
              <a:rPr lang="ru-RU" sz="2000" dirty="0" err="1" smtClean="0"/>
              <a:t>grain</a:t>
            </a:r>
            <a:r>
              <a:rPr lang="ru-RU" sz="2000" dirty="0" smtClean="0"/>
              <a:t> </a:t>
            </a:r>
            <a:r>
              <a:rPr lang="ru-RU" sz="2000" dirty="0" err="1" smtClean="0"/>
              <a:t>and</a:t>
            </a:r>
            <a:r>
              <a:rPr lang="ru-RU" sz="2000" dirty="0" smtClean="0"/>
              <a:t> </a:t>
            </a:r>
            <a:r>
              <a:rPr lang="ru-RU" sz="2000" dirty="0" err="1" smtClean="0"/>
              <a:t>rice</a:t>
            </a:r>
            <a:r>
              <a:rPr lang="ru-RU" sz="2000" dirty="0" smtClean="0"/>
              <a:t> </a:t>
            </a:r>
            <a:r>
              <a:rPr lang="ru-RU" sz="2000" dirty="0" err="1" smtClean="0"/>
              <a:t>production</a:t>
            </a:r>
            <a:r>
              <a:rPr lang="ru-RU" sz="2000" dirty="0" smtClean="0"/>
              <a:t> </a:t>
            </a:r>
            <a:r>
              <a:rPr lang="ru-RU" sz="2000" dirty="0" err="1" smtClean="0"/>
              <a:t>decreased</a:t>
            </a:r>
            <a:r>
              <a:rPr lang="ru-RU" sz="2000" dirty="0" smtClean="0"/>
              <a:t>. </a:t>
            </a:r>
            <a:r>
              <a:rPr lang="ru-RU" sz="2000" dirty="0" err="1" smtClean="0"/>
              <a:t>In</a:t>
            </a:r>
            <a:r>
              <a:rPr lang="ru-RU" sz="2000" dirty="0" smtClean="0"/>
              <a:t> </a:t>
            </a:r>
            <a:r>
              <a:rPr lang="ru-RU" sz="2000" dirty="0" err="1" smtClean="0"/>
              <a:t>some</a:t>
            </a:r>
            <a:r>
              <a:rPr lang="ru-RU" sz="2000" dirty="0" smtClean="0"/>
              <a:t> </a:t>
            </a:r>
            <a:r>
              <a:rPr lang="ru-RU" sz="2000" dirty="0" err="1" smtClean="0"/>
              <a:t>areas</a:t>
            </a:r>
            <a:r>
              <a:rPr lang="ru-RU" sz="2000" dirty="0" smtClean="0"/>
              <a:t>, </a:t>
            </a:r>
            <a:r>
              <a:rPr lang="ru-RU" sz="2000" dirty="0" err="1" smtClean="0"/>
              <a:t>villagers</a:t>
            </a:r>
            <a:r>
              <a:rPr lang="ru-RU" sz="2000" dirty="0" smtClean="0"/>
              <a:t> </a:t>
            </a:r>
            <a:r>
              <a:rPr lang="ru-RU" sz="2000" dirty="0" err="1" smtClean="0"/>
              <a:t>were</a:t>
            </a:r>
            <a:r>
              <a:rPr lang="ru-RU" sz="2000" dirty="0" smtClean="0"/>
              <a:t> </a:t>
            </a:r>
            <a:r>
              <a:rPr lang="ru-RU" sz="2000" dirty="0" err="1" smtClean="0"/>
              <a:t>starving</a:t>
            </a:r>
            <a:r>
              <a:rPr lang="ru-RU" sz="2000" dirty="0" smtClean="0"/>
              <a:t>. </a:t>
            </a:r>
            <a:endParaRPr lang="en-US" sz="2000" dirty="0" smtClean="0"/>
          </a:p>
          <a:p>
            <a:r>
              <a:rPr lang="ru-RU" sz="2000" dirty="0" err="1" smtClean="0"/>
              <a:t>The</a:t>
            </a:r>
            <a:r>
              <a:rPr lang="ru-RU" sz="2000" dirty="0" smtClean="0"/>
              <a:t> </a:t>
            </a:r>
            <a:r>
              <a:rPr lang="ru-RU" sz="2000" dirty="0" err="1" smtClean="0"/>
              <a:t>inflexible</a:t>
            </a:r>
            <a:r>
              <a:rPr lang="ru-RU" sz="2000" dirty="0" smtClean="0"/>
              <a:t> </a:t>
            </a:r>
            <a:r>
              <a:rPr lang="ru-RU" sz="2000" dirty="0" err="1" smtClean="0"/>
              <a:t>mechanisms</a:t>
            </a:r>
            <a:r>
              <a:rPr lang="ru-RU" sz="2000" dirty="0" smtClean="0"/>
              <a:t> </a:t>
            </a:r>
            <a:r>
              <a:rPr lang="ru-RU" sz="2000" dirty="0" err="1" smtClean="0"/>
              <a:t>of</a:t>
            </a:r>
            <a:r>
              <a:rPr lang="ru-RU" sz="2000" dirty="0" smtClean="0"/>
              <a:t> </a:t>
            </a:r>
            <a:r>
              <a:rPr lang="ru-RU" sz="2000" dirty="0" err="1" smtClean="0"/>
              <a:t>government</a:t>
            </a:r>
            <a:r>
              <a:rPr lang="ru-RU" sz="2000" dirty="0" smtClean="0"/>
              <a:t> </a:t>
            </a:r>
            <a:r>
              <a:rPr lang="ru-RU" sz="2000" dirty="0" err="1" smtClean="0"/>
              <a:t>planning</a:t>
            </a:r>
            <a:r>
              <a:rPr lang="ru-RU" sz="2000" dirty="0" smtClean="0"/>
              <a:t> </a:t>
            </a:r>
            <a:r>
              <a:rPr lang="ru-RU" sz="2000" dirty="0" err="1" smtClean="0"/>
              <a:t>could</a:t>
            </a:r>
            <a:r>
              <a:rPr lang="ru-RU" sz="2000" dirty="0" smtClean="0"/>
              <a:t> </a:t>
            </a:r>
            <a:r>
              <a:rPr lang="ru-RU" sz="2000" dirty="0" err="1" smtClean="0"/>
              <a:t>not</a:t>
            </a:r>
            <a:r>
              <a:rPr lang="ru-RU" sz="2000" dirty="0" smtClean="0"/>
              <a:t> </a:t>
            </a:r>
            <a:r>
              <a:rPr lang="ru-RU" sz="2000" dirty="0" err="1" smtClean="0"/>
              <a:t>easily</a:t>
            </a:r>
            <a:r>
              <a:rPr lang="ru-RU" sz="2000" dirty="0" smtClean="0"/>
              <a:t> </a:t>
            </a:r>
            <a:r>
              <a:rPr lang="ru-RU" sz="2000" dirty="0" err="1" smtClean="0"/>
              <a:t>adapt</a:t>
            </a:r>
            <a:r>
              <a:rPr lang="ru-RU" sz="2000" dirty="0" smtClean="0"/>
              <a:t> </a:t>
            </a:r>
            <a:r>
              <a:rPr lang="ru-RU" sz="2000" dirty="0" err="1" smtClean="0"/>
              <a:t>to</a:t>
            </a:r>
            <a:r>
              <a:rPr lang="ru-RU" sz="2000" dirty="0" smtClean="0"/>
              <a:t> </a:t>
            </a:r>
            <a:r>
              <a:rPr lang="ru-RU" sz="2000" dirty="0" err="1" smtClean="0"/>
              <a:t>the</a:t>
            </a:r>
            <a:r>
              <a:rPr lang="ru-RU" sz="2000" dirty="0" smtClean="0"/>
              <a:t> </a:t>
            </a:r>
            <a:r>
              <a:rPr lang="ru-RU" sz="2000" dirty="0" err="1" smtClean="0"/>
              <a:t>changing</a:t>
            </a:r>
            <a:r>
              <a:rPr lang="ru-RU" sz="2000" dirty="0" smtClean="0"/>
              <a:t> </a:t>
            </a:r>
            <a:r>
              <a:rPr lang="ru-RU" sz="2000" dirty="0" err="1" smtClean="0"/>
              <a:t>global</a:t>
            </a:r>
            <a:r>
              <a:rPr lang="ru-RU" sz="2000" dirty="0" smtClean="0"/>
              <a:t> </a:t>
            </a:r>
            <a:r>
              <a:rPr lang="ru-RU" sz="2000" dirty="0" err="1" smtClean="0"/>
              <a:t>economy</a:t>
            </a:r>
            <a:r>
              <a:rPr lang="ru-RU" sz="2000" dirty="0" smtClean="0"/>
              <a:t>. </a:t>
            </a:r>
            <a:r>
              <a:rPr lang="ru-RU" sz="2000" dirty="0" err="1" smtClean="0"/>
              <a:t>The</a:t>
            </a:r>
            <a:r>
              <a:rPr lang="ru-RU" sz="2000" dirty="0" smtClean="0"/>
              <a:t> </a:t>
            </a:r>
            <a:r>
              <a:rPr lang="ru-RU" sz="2000" dirty="0" err="1" smtClean="0"/>
              <a:t>moral</a:t>
            </a:r>
            <a:r>
              <a:rPr lang="ru-RU" sz="2000" dirty="0" smtClean="0"/>
              <a:t> </a:t>
            </a:r>
            <a:r>
              <a:rPr lang="ru-RU" sz="2000" dirty="0" err="1" smtClean="0"/>
              <a:t>aging</a:t>
            </a:r>
            <a:r>
              <a:rPr lang="ru-RU" sz="2000" dirty="0" smtClean="0"/>
              <a:t> </a:t>
            </a:r>
            <a:r>
              <a:rPr lang="ru-RU" sz="2000" dirty="0" err="1" smtClean="0"/>
              <a:t>of</a:t>
            </a:r>
            <a:r>
              <a:rPr lang="ru-RU" sz="2000" dirty="0" smtClean="0"/>
              <a:t> </a:t>
            </a:r>
            <a:r>
              <a:rPr lang="ru-RU" sz="2000" dirty="0" err="1" smtClean="0"/>
              <a:t>equipment</a:t>
            </a:r>
            <a:r>
              <a:rPr lang="ru-RU" sz="2000" dirty="0" smtClean="0"/>
              <a:t>, </a:t>
            </a:r>
            <a:r>
              <a:rPr lang="ru-RU" sz="2000" dirty="0" err="1" smtClean="0"/>
              <a:t>lack</a:t>
            </a:r>
            <a:r>
              <a:rPr lang="ru-RU" sz="2000" dirty="0" smtClean="0"/>
              <a:t> </a:t>
            </a:r>
            <a:r>
              <a:rPr lang="ru-RU" sz="2000" dirty="0" err="1" smtClean="0"/>
              <a:t>of</a:t>
            </a:r>
            <a:r>
              <a:rPr lang="ru-RU" sz="2000" dirty="0" smtClean="0"/>
              <a:t> </a:t>
            </a:r>
            <a:r>
              <a:rPr lang="ru-RU" sz="2000" dirty="0" err="1" smtClean="0"/>
              <a:t>innovation</a:t>
            </a:r>
            <a:r>
              <a:rPr lang="ru-RU" sz="2000" dirty="0" smtClean="0"/>
              <a:t>, </a:t>
            </a:r>
            <a:r>
              <a:rPr lang="ru-RU" sz="2000" dirty="0" err="1" smtClean="0"/>
              <a:t>and</a:t>
            </a:r>
            <a:r>
              <a:rPr lang="ru-RU" sz="2000" dirty="0" smtClean="0"/>
              <a:t> </a:t>
            </a:r>
            <a:r>
              <a:rPr lang="ru-RU" sz="2000" dirty="0" err="1" smtClean="0"/>
              <a:t>problems</a:t>
            </a:r>
            <a:r>
              <a:rPr lang="ru-RU" sz="2000" dirty="0" smtClean="0"/>
              <a:t> </a:t>
            </a:r>
            <a:r>
              <a:rPr lang="ru-RU" sz="2000" dirty="0" err="1" smtClean="0"/>
              <a:t>with</a:t>
            </a:r>
            <a:r>
              <a:rPr lang="ru-RU" sz="2000" dirty="0" smtClean="0"/>
              <a:t> </a:t>
            </a:r>
            <a:r>
              <a:rPr lang="ru-RU" sz="2000" dirty="0" err="1" smtClean="0"/>
              <a:t>transport</a:t>
            </a:r>
            <a:r>
              <a:rPr lang="ru-RU" sz="2000" dirty="0" smtClean="0"/>
              <a:t> </a:t>
            </a:r>
            <a:r>
              <a:rPr lang="ru-RU" sz="2000" dirty="0" err="1" smtClean="0"/>
              <a:t>against</a:t>
            </a:r>
            <a:r>
              <a:rPr lang="ru-RU" sz="2000" dirty="0" smtClean="0"/>
              <a:t> </a:t>
            </a:r>
            <a:r>
              <a:rPr lang="ru-RU" sz="2000" dirty="0" err="1" smtClean="0"/>
              <a:t>the</a:t>
            </a:r>
            <a:r>
              <a:rPr lang="ru-RU" sz="2000" dirty="0" smtClean="0"/>
              <a:t> </a:t>
            </a:r>
            <a:r>
              <a:rPr lang="ru-RU" sz="2000" dirty="0" err="1" smtClean="0"/>
              <a:t>background</a:t>
            </a:r>
            <a:r>
              <a:rPr lang="ru-RU" sz="2000" dirty="0" smtClean="0"/>
              <a:t> </a:t>
            </a:r>
            <a:r>
              <a:rPr lang="ru-RU" sz="2000" dirty="0" err="1" smtClean="0"/>
              <a:t>of</a:t>
            </a:r>
            <a:r>
              <a:rPr lang="ru-RU" sz="2000" dirty="0" smtClean="0"/>
              <a:t> </a:t>
            </a:r>
            <a:r>
              <a:rPr lang="ru-RU" sz="2000" dirty="0" err="1" smtClean="0"/>
              <a:t>economic</a:t>
            </a:r>
            <a:r>
              <a:rPr lang="ru-RU" sz="2000" dirty="0" smtClean="0"/>
              <a:t> </a:t>
            </a:r>
            <a:r>
              <a:rPr lang="ru-RU" sz="2000" dirty="0" err="1" smtClean="0"/>
              <a:t>decline</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Soviet</a:t>
            </a:r>
            <a:r>
              <a:rPr lang="ru-RU" sz="2000" dirty="0" smtClean="0"/>
              <a:t> </a:t>
            </a:r>
            <a:r>
              <a:rPr lang="ru-RU" sz="2000" dirty="0" err="1" smtClean="0"/>
              <a:t>Union</a:t>
            </a:r>
            <a:r>
              <a:rPr lang="ru-RU" sz="2000" dirty="0" smtClean="0"/>
              <a:t> </a:t>
            </a:r>
            <a:r>
              <a:rPr lang="ru-RU" sz="2000" dirty="0" err="1" smtClean="0"/>
              <a:t>led</a:t>
            </a:r>
            <a:r>
              <a:rPr lang="ru-RU" sz="2000" dirty="0" smtClean="0"/>
              <a:t> </a:t>
            </a:r>
            <a:r>
              <a:rPr lang="ru-RU" sz="2000" dirty="0" err="1" smtClean="0"/>
              <a:t>Korean</a:t>
            </a:r>
            <a:r>
              <a:rPr lang="ru-RU" sz="2000" dirty="0" smtClean="0"/>
              <a:t> </a:t>
            </a:r>
            <a:r>
              <a:rPr lang="ru-RU" sz="2000" dirty="0" err="1" smtClean="0"/>
              <a:t>politicians</a:t>
            </a:r>
            <a:r>
              <a:rPr lang="ru-RU" sz="2000" dirty="0" smtClean="0"/>
              <a:t> </a:t>
            </a:r>
            <a:r>
              <a:rPr lang="ru-RU" sz="2000" dirty="0" err="1" smtClean="0"/>
              <a:t>to</a:t>
            </a:r>
            <a:r>
              <a:rPr lang="ru-RU" sz="2000" dirty="0" smtClean="0"/>
              <a:t> </a:t>
            </a:r>
            <a:r>
              <a:rPr lang="ru-RU" sz="2000" dirty="0" err="1" smtClean="0"/>
              <a:t>create</a:t>
            </a:r>
            <a:r>
              <a:rPr lang="ru-RU" sz="2000" dirty="0" smtClean="0"/>
              <a:t> </a:t>
            </a:r>
            <a:r>
              <a:rPr lang="ru-RU" sz="2000" dirty="0" err="1" smtClean="0"/>
              <a:t>free</a:t>
            </a:r>
            <a:r>
              <a:rPr lang="ru-RU" sz="2000" dirty="0" smtClean="0"/>
              <a:t> </a:t>
            </a:r>
            <a:r>
              <a:rPr lang="ru-RU" sz="2000" dirty="0" err="1" smtClean="0"/>
              <a:t>trade</a:t>
            </a:r>
            <a:r>
              <a:rPr lang="ru-RU" sz="2000" dirty="0" smtClean="0"/>
              <a:t> </a:t>
            </a:r>
            <a:r>
              <a:rPr lang="ru-RU" sz="2000" dirty="0" err="1" smtClean="0"/>
              <a:t>zones</a:t>
            </a:r>
            <a:r>
              <a:rPr lang="ru-RU" sz="2000" dirty="0" smtClean="0"/>
              <a:t> </a:t>
            </a:r>
            <a:r>
              <a:rPr lang="ru-RU" sz="2000" dirty="0" err="1" smtClean="0"/>
              <a:t>and</a:t>
            </a:r>
            <a:r>
              <a:rPr lang="ru-RU" sz="2000" dirty="0" smtClean="0"/>
              <a:t> </a:t>
            </a:r>
            <a:r>
              <a:rPr lang="ru-RU" sz="2000" dirty="0" err="1" smtClean="0"/>
              <a:t>joint</a:t>
            </a:r>
            <a:r>
              <a:rPr lang="ru-RU" sz="2000" dirty="0" smtClean="0"/>
              <a:t> </a:t>
            </a:r>
            <a:r>
              <a:rPr lang="ru-RU" sz="2000" dirty="0" err="1" smtClean="0"/>
              <a:t>ventures</a:t>
            </a:r>
            <a:r>
              <a:rPr lang="ru-RU" sz="2000" dirty="0" smtClean="0"/>
              <a:t> </a:t>
            </a:r>
            <a:r>
              <a:rPr lang="ru-RU" sz="2000" dirty="0" err="1" smtClean="0"/>
              <a:t>with</a:t>
            </a:r>
            <a:r>
              <a:rPr lang="ru-RU" sz="2000" dirty="0" smtClean="0"/>
              <a:t> </a:t>
            </a:r>
            <a:r>
              <a:rPr lang="ru-RU" sz="2000" dirty="0" err="1" smtClean="0"/>
              <a:t>foreign</a:t>
            </a:r>
            <a:r>
              <a:rPr lang="ru-RU" sz="2000" dirty="0" smtClean="0"/>
              <a:t> </a:t>
            </a:r>
            <a:r>
              <a:rPr lang="ru-RU" sz="2000" dirty="0" err="1" smtClean="0"/>
              <a:t>private</a:t>
            </a:r>
            <a:r>
              <a:rPr lang="ru-RU" sz="2000" dirty="0" smtClean="0"/>
              <a:t> </a:t>
            </a:r>
            <a:r>
              <a:rPr lang="ru-RU" sz="2000" dirty="0" err="1" smtClean="0"/>
              <a:t>investors</a:t>
            </a:r>
            <a:r>
              <a:rPr lang="ru-RU" sz="2000" dirty="0" smtClean="0"/>
              <a:t>.</a:t>
            </a:r>
            <a:endParaRPr lang="ru-RU" sz="2000" dirty="0"/>
          </a:p>
        </p:txBody>
      </p:sp>
    </p:spTree>
    <p:extLst>
      <p:ext uri="{BB962C8B-B14F-4D97-AF65-F5344CB8AC3E}">
        <p14:creationId xmlns:p14="http://schemas.microsoft.com/office/powerpoint/2010/main" val="1196000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555"/>
            <a:ext cx="8534400" cy="6740307"/>
          </a:xfrm>
          <a:prstGeom prst="rect">
            <a:avLst/>
          </a:prstGeom>
        </p:spPr>
        <p:txBody>
          <a:bodyPr wrap="square">
            <a:spAutoFit/>
          </a:bodyPr>
          <a:lstStyle/>
          <a:p>
            <a:r>
              <a:rPr lang="ru-RU" sz="2400" dirty="0" err="1" smtClean="0"/>
              <a:t>The</a:t>
            </a:r>
            <a:r>
              <a:rPr lang="ru-RU" sz="2400" dirty="0" smtClean="0"/>
              <a:t> </a:t>
            </a:r>
            <a:r>
              <a:rPr lang="ru-RU" sz="2400" dirty="0" err="1" smtClean="0"/>
              <a:t>increasingly</a:t>
            </a:r>
            <a:r>
              <a:rPr lang="ru-RU" sz="2400" dirty="0" smtClean="0"/>
              <a:t> </a:t>
            </a:r>
            <a:r>
              <a:rPr lang="ru-RU" sz="2400" dirty="0" err="1" smtClean="0"/>
              <a:t>complex</a:t>
            </a:r>
            <a:r>
              <a:rPr lang="ru-RU" sz="2400" dirty="0" smtClean="0"/>
              <a:t> </a:t>
            </a:r>
            <a:r>
              <a:rPr lang="ru-RU" sz="2400" dirty="0" err="1" smtClean="0"/>
              <a:t>stratification</a:t>
            </a:r>
            <a:r>
              <a:rPr lang="ru-RU" sz="2400" dirty="0" smtClean="0"/>
              <a:t> </a:t>
            </a:r>
            <a:r>
              <a:rPr lang="ru-RU" sz="2400" dirty="0" err="1" smtClean="0"/>
              <a:t>system</a:t>
            </a:r>
            <a:r>
              <a:rPr lang="ru-RU" sz="2400" dirty="0" smtClean="0"/>
              <a:t> </a:t>
            </a:r>
            <a:r>
              <a:rPr lang="ru-RU" sz="2400" dirty="0" err="1" smtClean="0"/>
              <a:t>needed</a:t>
            </a:r>
            <a:r>
              <a:rPr lang="ru-RU" sz="2400" dirty="0" smtClean="0"/>
              <a:t> a </a:t>
            </a:r>
            <a:r>
              <a:rPr lang="ru-RU" sz="2400" dirty="0" err="1" smtClean="0"/>
              <a:t>flexible</a:t>
            </a:r>
            <a:r>
              <a:rPr lang="ru-RU" sz="2400" dirty="0" smtClean="0"/>
              <a:t> </a:t>
            </a:r>
            <a:r>
              <a:rPr lang="ru-RU" sz="2400" dirty="0" err="1" smtClean="0"/>
              <a:t>public</a:t>
            </a:r>
            <a:r>
              <a:rPr lang="ru-RU" sz="2400" dirty="0" smtClean="0"/>
              <a:t> </a:t>
            </a:r>
            <a:r>
              <a:rPr lang="ru-RU" sz="2400" dirty="0" err="1" smtClean="0"/>
              <a:t>policy</a:t>
            </a:r>
            <a:r>
              <a:rPr lang="ru-RU" sz="2400" dirty="0" smtClean="0"/>
              <a:t>. </a:t>
            </a:r>
            <a:r>
              <a:rPr lang="ru-RU" sz="2400" dirty="0" err="1" smtClean="0"/>
              <a:t>As</a:t>
            </a:r>
            <a:r>
              <a:rPr lang="ru-RU" sz="2400" dirty="0" smtClean="0"/>
              <a:t> </a:t>
            </a:r>
            <a:r>
              <a:rPr lang="ru-RU" sz="2400" dirty="0" err="1" smtClean="0"/>
              <a:t>the</a:t>
            </a:r>
            <a:r>
              <a:rPr lang="ru-RU" sz="2400" dirty="0" smtClean="0"/>
              <a:t> </a:t>
            </a:r>
            <a:r>
              <a:rPr lang="ru-RU" sz="2400" dirty="0" err="1" smtClean="0"/>
              <a:t>pace</a:t>
            </a:r>
            <a:r>
              <a:rPr lang="ru-RU" sz="2400" dirty="0" smtClean="0"/>
              <a:t> </a:t>
            </a:r>
            <a:r>
              <a:rPr lang="ru-RU" sz="2400" dirty="0" err="1" smtClean="0"/>
              <a:t>of</a:t>
            </a:r>
            <a:r>
              <a:rPr lang="ru-RU" sz="2400" dirty="0" smtClean="0"/>
              <a:t> </a:t>
            </a:r>
            <a:r>
              <a:rPr lang="ru-RU" sz="2400" dirty="0" err="1" smtClean="0"/>
              <a:t>development</a:t>
            </a:r>
            <a:r>
              <a:rPr lang="ru-RU" sz="2400" dirty="0" smtClean="0"/>
              <a:t> </a:t>
            </a:r>
            <a:r>
              <a:rPr lang="ru-RU" sz="2400" dirty="0" err="1" smtClean="0"/>
              <a:t>dropped</a:t>
            </a:r>
            <a:r>
              <a:rPr lang="ru-RU" sz="2400" dirty="0" smtClean="0"/>
              <a:t>, </a:t>
            </a:r>
            <a:r>
              <a:rPr lang="ru-RU" sz="2400" dirty="0" err="1" smtClean="0"/>
              <a:t>discontent</a:t>
            </a:r>
            <a:r>
              <a:rPr lang="ru-RU" sz="2400" dirty="0" smtClean="0"/>
              <a:t> </a:t>
            </a:r>
            <a:r>
              <a:rPr lang="ru-RU" sz="2400" dirty="0" err="1" smtClean="0"/>
              <a:t>with</a:t>
            </a:r>
            <a:r>
              <a:rPr lang="ru-RU" sz="2400" dirty="0" smtClean="0"/>
              <a:t> </a:t>
            </a:r>
            <a:r>
              <a:rPr lang="ru-RU" sz="2400" dirty="0" err="1" smtClean="0"/>
              <a:t>the</a:t>
            </a:r>
            <a:r>
              <a:rPr lang="ru-RU" sz="2400" dirty="0" smtClean="0"/>
              <a:t> </a:t>
            </a:r>
            <a:r>
              <a:rPr lang="ru-RU" sz="2400" dirty="0" err="1" smtClean="0"/>
              <a:t>party</a:t>
            </a:r>
            <a:r>
              <a:rPr lang="ru-RU" sz="2400" dirty="0" smtClean="0"/>
              <a:t>–</a:t>
            </a:r>
            <a:r>
              <a:rPr lang="ru-RU" sz="2400" dirty="0" err="1" smtClean="0"/>
              <a:t>state</a:t>
            </a:r>
            <a:r>
              <a:rPr lang="ru-RU" sz="2400" dirty="0" smtClean="0"/>
              <a:t> </a:t>
            </a:r>
            <a:r>
              <a:rPr lang="ru-RU" sz="2400" dirty="0" err="1" smtClean="0"/>
              <a:t>elite</a:t>
            </a:r>
            <a:r>
              <a:rPr lang="ru-RU" sz="2400" dirty="0" smtClean="0"/>
              <a:t>, </a:t>
            </a:r>
            <a:r>
              <a:rPr lang="ru-RU" sz="2400" dirty="0" err="1" smtClean="0"/>
              <a:t>which</a:t>
            </a:r>
            <a:r>
              <a:rPr lang="ru-RU" sz="2400" dirty="0" smtClean="0"/>
              <a:t> </a:t>
            </a:r>
            <a:r>
              <a:rPr lang="ru-RU" sz="2400" dirty="0" err="1" smtClean="0"/>
              <a:t>enjoyed</a:t>
            </a:r>
            <a:r>
              <a:rPr lang="ru-RU" sz="2400" dirty="0" smtClean="0"/>
              <a:t> </a:t>
            </a:r>
            <a:r>
              <a:rPr lang="ru-RU" sz="2400" dirty="0" err="1" smtClean="0"/>
              <a:t>significant</a:t>
            </a:r>
            <a:r>
              <a:rPr lang="ru-RU" sz="2400" dirty="0" smtClean="0"/>
              <a:t> </a:t>
            </a:r>
            <a:r>
              <a:rPr lang="ru-RU" sz="2400" dirty="0" err="1" smtClean="0"/>
              <a:t>privileges</a:t>
            </a:r>
            <a:r>
              <a:rPr lang="ru-RU" sz="2400" dirty="0" smtClean="0"/>
              <a:t>, </a:t>
            </a:r>
            <a:r>
              <a:rPr lang="ru-RU" sz="2400" dirty="0" err="1" smtClean="0"/>
              <a:t>grew</a:t>
            </a:r>
            <a:r>
              <a:rPr lang="ru-RU" sz="2400" dirty="0" smtClean="0"/>
              <a:t>. </a:t>
            </a:r>
            <a:endParaRPr lang="en-US" sz="2400" dirty="0" smtClean="0"/>
          </a:p>
          <a:p>
            <a:r>
              <a:rPr lang="ru-RU" sz="2400" dirty="0" err="1" smtClean="0"/>
              <a:t>Party</a:t>
            </a:r>
            <a:r>
              <a:rPr lang="ru-RU" sz="2400" dirty="0" smtClean="0"/>
              <a:t> </a:t>
            </a:r>
            <a:r>
              <a:rPr lang="ru-RU" sz="2400" dirty="0" err="1" smtClean="0"/>
              <a:t>officials</a:t>
            </a:r>
            <a:r>
              <a:rPr lang="ru-RU" sz="2400" dirty="0" smtClean="0"/>
              <a:t>, </a:t>
            </a:r>
            <a:r>
              <a:rPr lang="ru-RU" sz="2400" dirty="0" err="1" smtClean="0"/>
              <a:t>upper</a:t>
            </a:r>
            <a:r>
              <a:rPr lang="ru-RU" sz="2400" dirty="0" smtClean="0"/>
              <a:t>–</a:t>
            </a:r>
            <a:r>
              <a:rPr lang="ru-RU" sz="2400" dirty="0" err="1" smtClean="0"/>
              <a:t>echelon</a:t>
            </a:r>
            <a:r>
              <a:rPr lang="ru-RU" sz="2400" dirty="0" smtClean="0"/>
              <a:t> </a:t>
            </a:r>
            <a:r>
              <a:rPr lang="ru-RU" sz="2400" dirty="0" err="1" smtClean="0"/>
              <a:t>civil</a:t>
            </a:r>
            <a:r>
              <a:rPr lang="ru-RU" sz="2400" dirty="0" smtClean="0"/>
              <a:t> </a:t>
            </a:r>
            <a:r>
              <a:rPr lang="ru-RU" sz="2400" dirty="0" err="1" smtClean="0"/>
              <a:t>servants</a:t>
            </a:r>
            <a:r>
              <a:rPr lang="ru-RU" sz="2400" dirty="0" smtClean="0"/>
              <a:t>, </a:t>
            </a:r>
            <a:r>
              <a:rPr lang="ru-RU" sz="2400" dirty="0" err="1" smtClean="0"/>
              <a:t>senior</a:t>
            </a:r>
            <a:r>
              <a:rPr lang="ru-RU" sz="2400" dirty="0" smtClean="0"/>
              <a:t> </a:t>
            </a:r>
            <a:r>
              <a:rPr lang="ru-RU" sz="2400" dirty="0" err="1" smtClean="0"/>
              <a:t>army</a:t>
            </a:r>
            <a:r>
              <a:rPr lang="ru-RU" sz="2400" dirty="0" smtClean="0"/>
              <a:t> </a:t>
            </a:r>
            <a:r>
              <a:rPr lang="ru-RU" sz="2400" dirty="0" err="1" smtClean="0"/>
              <a:t>officers</a:t>
            </a:r>
            <a:r>
              <a:rPr lang="ru-RU" sz="2400" dirty="0" smtClean="0"/>
              <a:t>, </a:t>
            </a:r>
            <a:r>
              <a:rPr lang="ru-RU" sz="2400" dirty="0" err="1" smtClean="0"/>
              <a:t>artists</a:t>
            </a:r>
            <a:r>
              <a:rPr lang="ru-RU" sz="2400" dirty="0" smtClean="0"/>
              <a:t> </a:t>
            </a:r>
            <a:r>
              <a:rPr lang="ru-RU" sz="2400" dirty="0" err="1" smtClean="0"/>
              <a:t>and</a:t>
            </a:r>
            <a:r>
              <a:rPr lang="ru-RU" sz="2400" dirty="0" smtClean="0"/>
              <a:t> </a:t>
            </a:r>
            <a:r>
              <a:rPr lang="ru-RU" sz="2400" dirty="0" err="1" smtClean="0"/>
              <a:t>famous</a:t>
            </a:r>
            <a:r>
              <a:rPr lang="ru-RU" sz="2400" dirty="0" smtClean="0"/>
              <a:t> </a:t>
            </a:r>
            <a:r>
              <a:rPr lang="ru-RU" sz="2400" dirty="0" err="1" smtClean="0"/>
              <a:t>athletes</a:t>
            </a:r>
            <a:r>
              <a:rPr lang="ru-RU" sz="2400" dirty="0" smtClean="0"/>
              <a:t> </a:t>
            </a:r>
            <a:r>
              <a:rPr lang="ru-RU" sz="2400" dirty="0" err="1" smtClean="0"/>
              <a:t>were</a:t>
            </a:r>
            <a:r>
              <a:rPr lang="ru-RU" sz="2400" dirty="0" smtClean="0"/>
              <a:t> </a:t>
            </a:r>
            <a:r>
              <a:rPr lang="ru-RU" sz="2400" dirty="0" err="1" smtClean="0"/>
              <a:t>provided</a:t>
            </a:r>
            <a:r>
              <a:rPr lang="ru-RU" sz="2400" dirty="0" smtClean="0"/>
              <a:t> </a:t>
            </a:r>
            <a:r>
              <a:rPr lang="ru-RU" sz="2400" dirty="0" err="1" smtClean="0"/>
              <a:t>with</a:t>
            </a:r>
            <a:r>
              <a:rPr lang="ru-RU" sz="2400" dirty="0" smtClean="0"/>
              <a:t> </a:t>
            </a:r>
            <a:r>
              <a:rPr lang="ru-RU" sz="2400" dirty="0" err="1" smtClean="0"/>
              <a:t>special</a:t>
            </a:r>
            <a:r>
              <a:rPr lang="ru-RU" sz="2400" dirty="0" smtClean="0"/>
              <a:t> </a:t>
            </a:r>
            <a:r>
              <a:rPr lang="ru-RU" sz="2400" dirty="0" err="1" smtClean="0"/>
              <a:t>recreation</a:t>
            </a:r>
            <a:r>
              <a:rPr lang="ru-RU" sz="2400" dirty="0" smtClean="0"/>
              <a:t> </a:t>
            </a:r>
            <a:r>
              <a:rPr lang="ru-RU" sz="2400" dirty="0" err="1" smtClean="0"/>
              <a:t>opportunities</a:t>
            </a:r>
            <a:r>
              <a:rPr lang="ru-RU" sz="2400" dirty="0" smtClean="0"/>
              <a:t>, </a:t>
            </a:r>
            <a:r>
              <a:rPr lang="ru-RU" sz="2400" dirty="0" err="1" smtClean="0"/>
              <a:t>new</a:t>
            </a:r>
            <a:r>
              <a:rPr lang="ru-RU" sz="2400" dirty="0" smtClean="0"/>
              <a:t> </a:t>
            </a:r>
            <a:r>
              <a:rPr lang="ru-RU" sz="2400" dirty="0" err="1" smtClean="0"/>
              <a:t>apartments</a:t>
            </a:r>
            <a:r>
              <a:rPr lang="ru-RU" sz="2400" dirty="0" smtClean="0"/>
              <a:t>, </a:t>
            </a:r>
            <a:r>
              <a:rPr lang="ru-RU" sz="2400" dirty="0" err="1" smtClean="0"/>
              <a:t>luxury</a:t>
            </a:r>
            <a:r>
              <a:rPr lang="ru-RU" sz="2400" dirty="0" smtClean="0"/>
              <a:t> </a:t>
            </a:r>
            <a:r>
              <a:rPr lang="ru-RU" sz="2400" dirty="0" err="1" smtClean="0"/>
              <a:t>cars</a:t>
            </a:r>
            <a:r>
              <a:rPr lang="ru-RU" sz="2400" dirty="0" smtClean="0"/>
              <a:t> (</a:t>
            </a:r>
            <a:r>
              <a:rPr lang="ru-RU" sz="2400" dirty="0" err="1" smtClean="0"/>
              <a:t>Mercedes-Benz</a:t>
            </a:r>
            <a:r>
              <a:rPr lang="ru-RU" sz="2400" dirty="0" smtClean="0"/>
              <a:t>, </a:t>
            </a:r>
            <a:r>
              <a:rPr lang="ru-RU" sz="2400" dirty="0" err="1" smtClean="0"/>
              <a:t>Volvo</a:t>
            </a:r>
            <a:r>
              <a:rPr lang="ru-RU" sz="2400" dirty="0" smtClean="0"/>
              <a:t>), </a:t>
            </a:r>
            <a:r>
              <a:rPr lang="ru-RU" sz="2400" dirty="0" err="1" smtClean="0"/>
              <a:t>free</a:t>
            </a:r>
            <a:r>
              <a:rPr lang="ru-RU" sz="2400" dirty="0" smtClean="0"/>
              <a:t> </a:t>
            </a:r>
            <a:r>
              <a:rPr lang="ru-RU" sz="2400" dirty="0" err="1" smtClean="0"/>
              <a:t>vouchers</a:t>
            </a:r>
            <a:r>
              <a:rPr lang="ru-RU" sz="2400" dirty="0" smtClean="0"/>
              <a:t>, </a:t>
            </a:r>
            <a:r>
              <a:rPr lang="ru-RU" sz="2400" dirty="0" err="1" smtClean="0"/>
              <a:t>food</a:t>
            </a:r>
            <a:r>
              <a:rPr lang="ru-RU" sz="2400" dirty="0" smtClean="0"/>
              <a:t>, </a:t>
            </a:r>
            <a:r>
              <a:rPr lang="ru-RU" sz="2400" dirty="0" err="1" smtClean="0"/>
              <a:t>imported</a:t>
            </a:r>
            <a:r>
              <a:rPr lang="ru-RU" sz="2400" dirty="0" smtClean="0"/>
              <a:t> </a:t>
            </a:r>
            <a:r>
              <a:rPr lang="ru-RU" sz="2400" dirty="0" err="1" smtClean="0"/>
              <a:t>goods</a:t>
            </a:r>
            <a:r>
              <a:rPr lang="ru-RU" sz="2400" dirty="0" smtClean="0"/>
              <a:t> (</a:t>
            </a:r>
            <a:r>
              <a:rPr lang="ru-RU" sz="2400" dirty="0" err="1" smtClean="0"/>
              <a:t>Rolex</a:t>
            </a:r>
            <a:r>
              <a:rPr lang="ru-RU" sz="2400" dirty="0" smtClean="0"/>
              <a:t> </a:t>
            </a:r>
            <a:r>
              <a:rPr lang="ru-RU" sz="2400" dirty="0" err="1" smtClean="0"/>
              <a:t>watches</a:t>
            </a:r>
            <a:r>
              <a:rPr lang="ru-RU" sz="2400" dirty="0" smtClean="0"/>
              <a:t>, </a:t>
            </a:r>
            <a:r>
              <a:rPr lang="ru-RU" sz="2400" dirty="0" err="1" smtClean="0"/>
              <a:t>clothes</a:t>
            </a:r>
            <a:r>
              <a:rPr lang="ru-RU" sz="2400" dirty="0" smtClean="0"/>
              <a:t>); </a:t>
            </a:r>
            <a:r>
              <a:rPr lang="ru-RU" sz="2400" dirty="0" err="1" smtClean="0"/>
              <a:t>the</a:t>
            </a:r>
            <a:r>
              <a:rPr lang="ru-RU" sz="2400" dirty="0" smtClean="0"/>
              <a:t> </a:t>
            </a:r>
            <a:r>
              <a:rPr lang="ru-RU" sz="2400" dirty="0" err="1" smtClean="0"/>
              <a:t>opportunity</a:t>
            </a:r>
            <a:r>
              <a:rPr lang="ru-RU" sz="2400" dirty="0" smtClean="0"/>
              <a:t> </a:t>
            </a:r>
            <a:r>
              <a:rPr lang="ru-RU" sz="2400" dirty="0" err="1" smtClean="0"/>
              <a:t>to</a:t>
            </a:r>
            <a:r>
              <a:rPr lang="ru-RU" sz="2400" dirty="0" smtClean="0"/>
              <a:t> </a:t>
            </a:r>
            <a:r>
              <a:rPr lang="ru-RU" sz="2400" dirty="0" err="1" smtClean="0"/>
              <a:t>get</a:t>
            </a:r>
            <a:r>
              <a:rPr lang="ru-RU" sz="2400" dirty="0" smtClean="0"/>
              <a:t> </a:t>
            </a:r>
            <a:r>
              <a:rPr lang="ru-RU" sz="2400" dirty="0" err="1" smtClean="0"/>
              <a:t>higher</a:t>
            </a:r>
            <a:r>
              <a:rPr lang="ru-RU" sz="2400" dirty="0" smtClean="0"/>
              <a:t> </a:t>
            </a:r>
            <a:r>
              <a:rPr lang="ru-RU" sz="2400" dirty="0" err="1" smtClean="0"/>
              <a:t>education</a:t>
            </a:r>
            <a:r>
              <a:rPr lang="ru-RU" sz="2400" dirty="0" smtClean="0"/>
              <a:t> </a:t>
            </a:r>
            <a:r>
              <a:rPr lang="ru-RU" sz="2400" dirty="0" err="1" smtClean="0"/>
              <a:t>and</a:t>
            </a:r>
            <a:r>
              <a:rPr lang="ru-RU" sz="2400" dirty="0" smtClean="0"/>
              <a:t> </a:t>
            </a:r>
            <a:r>
              <a:rPr lang="ru-RU" sz="2400" dirty="0" err="1" smtClean="0"/>
              <a:t>the</a:t>
            </a:r>
            <a:r>
              <a:rPr lang="ru-RU" sz="2400" dirty="0" smtClean="0"/>
              <a:t> </a:t>
            </a:r>
            <a:r>
              <a:rPr lang="ru-RU" sz="2400" dirty="0" err="1" smtClean="0"/>
              <a:t>best</a:t>
            </a:r>
            <a:r>
              <a:rPr lang="ru-RU" sz="2400" dirty="0" smtClean="0"/>
              <a:t> </a:t>
            </a:r>
            <a:r>
              <a:rPr lang="ru-RU" sz="2400" dirty="0" err="1" smtClean="0"/>
              <a:t>medical</a:t>
            </a:r>
            <a:r>
              <a:rPr lang="ru-RU" sz="2400" dirty="0" smtClean="0"/>
              <a:t> </a:t>
            </a:r>
            <a:r>
              <a:rPr lang="ru-RU" sz="2400" dirty="0" err="1" smtClean="0"/>
              <a:t>care</a:t>
            </a:r>
            <a:r>
              <a:rPr lang="ru-RU" sz="2400" dirty="0" smtClean="0"/>
              <a:t>. </a:t>
            </a:r>
            <a:endParaRPr lang="en-US" sz="2400" dirty="0" smtClean="0"/>
          </a:p>
          <a:p>
            <a:r>
              <a:rPr lang="ru-RU" sz="2400" dirty="0" err="1" smtClean="0"/>
              <a:t>Among</a:t>
            </a:r>
            <a:r>
              <a:rPr lang="ru-RU" sz="2400" dirty="0" smtClean="0"/>
              <a:t> </a:t>
            </a:r>
            <a:r>
              <a:rPr lang="ru-RU" sz="2400" dirty="0" err="1" smtClean="0"/>
              <a:t>the</a:t>
            </a:r>
            <a:r>
              <a:rPr lang="ru-RU" sz="2400" dirty="0" smtClean="0"/>
              <a:t> </a:t>
            </a:r>
            <a:r>
              <a:rPr lang="ru-RU" sz="2400" dirty="0" err="1" smtClean="0"/>
              <a:t>general</a:t>
            </a:r>
            <a:r>
              <a:rPr lang="ru-RU" sz="2400" dirty="0" smtClean="0"/>
              <a:t> </a:t>
            </a:r>
            <a:r>
              <a:rPr lang="ru-RU" sz="2400" dirty="0" err="1" smtClean="0"/>
              <a:t>population</a:t>
            </a:r>
            <a:r>
              <a:rPr lang="ru-RU" sz="2400" dirty="0" smtClean="0"/>
              <a:t>, </a:t>
            </a:r>
            <a:r>
              <a:rPr lang="ru-RU" sz="2400" dirty="0" err="1" smtClean="0"/>
              <a:t>skilled</a:t>
            </a:r>
            <a:r>
              <a:rPr lang="ru-RU" sz="2400" dirty="0" smtClean="0"/>
              <a:t> </a:t>
            </a:r>
            <a:r>
              <a:rPr lang="ru-RU" sz="2400" dirty="0" err="1" smtClean="0"/>
              <a:t>workers</a:t>
            </a:r>
            <a:r>
              <a:rPr lang="ru-RU" sz="2400" dirty="0" smtClean="0"/>
              <a:t> </a:t>
            </a:r>
            <a:r>
              <a:rPr lang="ru-RU" sz="2400" dirty="0" err="1" smtClean="0"/>
              <a:t>in</a:t>
            </a:r>
            <a:r>
              <a:rPr lang="ru-RU" sz="2400" dirty="0" smtClean="0"/>
              <a:t> </a:t>
            </a:r>
            <a:r>
              <a:rPr lang="ru-RU" sz="2400" dirty="0" err="1" smtClean="0"/>
              <a:t>heavy</a:t>
            </a:r>
            <a:r>
              <a:rPr lang="ru-RU" sz="2400" dirty="0" smtClean="0"/>
              <a:t> </a:t>
            </a:r>
            <a:r>
              <a:rPr lang="ru-RU" sz="2400" dirty="0" err="1" smtClean="0"/>
              <a:t>industry</a:t>
            </a:r>
            <a:r>
              <a:rPr lang="ru-RU" sz="2400" dirty="0" smtClean="0"/>
              <a:t> </a:t>
            </a:r>
            <a:r>
              <a:rPr lang="ru-RU" sz="2400" dirty="0" err="1" smtClean="0"/>
              <a:t>received</a:t>
            </a:r>
            <a:r>
              <a:rPr lang="ru-RU" sz="2400" dirty="0" smtClean="0"/>
              <a:t> </a:t>
            </a:r>
            <a:r>
              <a:rPr lang="ru-RU" sz="2400" dirty="0" err="1" smtClean="0"/>
              <a:t>higher</a:t>
            </a:r>
            <a:r>
              <a:rPr lang="ru-RU" sz="2400" dirty="0" smtClean="0"/>
              <a:t> </a:t>
            </a:r>
            <a:r>
              <a:rPr lang="ru-RU" sz="2400" dirty="0" err="1" smtClean="0"/>
              <a:t>salaries</a:t>
            </a:r>
            <a:r>
              <a:rPr lang="ru-RU" sz="2400" dirty="0" smtClean="0"/>
              <a:t> </a:t>
            </a:r>
            <a:r>
              <a:rPr lang="ru-RU" sz="2400" dirty="0" err="1" smtClean="0"/>
              <a:t>than</a:t>
            </a:r>
            <a:r>
              <a:rPr lang="ru-RU" sz="2400" dirty="0" smtClean="0"/>
              <a:t> </a:t>
            </a:r>
            <a:r>
              <a:rPr lang="ru-RU" sz="2400" dirty="0" err="1" smtClean="0"/>
              <a:t>less</a:t>
            </a:r>
            <a:r>
              <a:rPr lang="ru-RU" sz="2400" dirty="0" smtClean="0"/>
              <a:t> </a:t>
            </a:r>
            <a:r>
              <a:rPr lang="ru-RU" sz="2400" dirty="0" err="1" smtClean="0"/>
              <a:t>skilled</a:t>
            </a:r>
            <a:r>
              <a:rPr lang="ru-RU" sz="2400" dirty="0" smtClean="0"/>
              <a:t> </a:t>
            </a:r>
            <a:r>
              <a:rPr lang="ru-RU" sz="2400" dirty="0" err="1" smtClean="0"/>
              <a:t>workers</a:t>
            </a:r>
            <a:r>
              <a:rPr lang="ru-RU" sz="2400" dirty="0" smtClean="0"/>
              <a:t> </a:t>
            </a:r>
            <a:r>
              <a:rPr lang="ru-RU" sz="2400" dirty="0" err="1" smtClean="0"/>
              <a:t>in</a:t>
            </a:r>
            <a:r>
              <a:rPr lang="ru-RU" sz="2400" dirty="0" smtClean="0"/>
              <a:t> </a:t>
            </a:r>
            <a:r>
              <a:rPr lang="ru-RU" sz="2400" dirty="0" err="1" smtClean="0"/>
              <a:t>light</a:t>
            </a:r>
            <a:r>
              <a:rPr lang="ru-RU" sz="2400" dirty="0" smtClean="0"/>
              <a:t> </a:t>
            </a:r>
            <a:r>
              <a:rPr lang="ru-RU" sz="2400" dirty="0" err="1" smtClean="0"/>
              <a:t>industry</a:t>
            </a:r>
            <a:r>
              <a:rPr lang="ru-RU" sz="2400" dirty="0" smtClean="0"/>
              <a:t> </a:t>
            </a:r>
            <a:r>
              <a:rPr lang="ru-RU" sz="2400" dirty="0" err="1" smtClean="0"/>
              <a:t>and</a:t>
            </a:r>
            <a:r>
              <a:rPr lang="ru-RU" sz="2400" dirty="0" smtClean="0"/>
              <a:t> </a:t>
            </a:r>
            <a:r>
              <a:rPr lang="ru-RU" sz="2400" dirty="0" err="1" smtClean="0"/>
              <a:t>agriculture</a:t>
            </a:r>
            <a:r>
              <a:rPr lang="ru-RU" sz="2400" dirty="0" smtClean="0"/>
              <a:t>. </a:t>
            </a:r>
            <a:r>
              <a:rPr lang="ru-RU" sz="2400" dirty="0" err="1" smtClean="0"/>
              <a:t>Such</a:t>
            </a:r>
            <a:r>
              <a:rPr lang="ru-RU" sz="2400" dirty="0" smtClean="0"/>
              <a:t> </a:t>
            </a:r>
            <a:r>
              <a:rPr lang="ru-RU" sz="2400" dirty="0" err="1" smtClean="0"/>
              <a:t>elitist</a:t>
            </a:r>
            <a:r>
              <a:rPr lang="ru-RU" sz="2400" dirty="0" smtClean="0"/>
              <a:t> </a:t>
            </a:r>
            <a:r>
              <a:rPr lang="ru-RU" sz="2400" dirty="0" err="1" smtClean="0"/>
              <a:t>stratification</a:t>
            </a:r>
            <a:r>
              <a:rPr lang="ru-RU" sz="2400" dirty="0" smtClean="0"/>
              <a:t> </a:t>
            </a:r>
            <a:r>
              <a:rPr lang="ru-RU" sz="2400" dirty="0" err="1" smtClean="0"/>
              <a:t>clearly</a:t>
            </a:r>
            <a:r>
              <a:rPr lang="ru-RU" sz="2400" dirty="0" smtClean="0"/>
              <a:t> </a:t>
            </a:r>
            <a:r>
              <a:rPr lang="ru-RU" sz="2400" dirty="0" err="1" smtClean="0"/>
              <a:t>contradicted</a:t>
            </a:r>
            <a:r>
              <a:rPr lang="ru-RU" sz="2400" dirty="0" smtClean="0"/>
              <a:t> </a:t>
            </a:r>
            <a:r>
              <a:rPr lang="ru-RU" sz="2400" dirty="0" err="1" smtClean="0"/>
              <a:t>the</a:t>
            </a:r>
            <a:r>
              <a:rPr lang="ru-RU" sz="2400" dirty="0" smtClean="0"/>
              <a:t> </a:t>
            </a:r>
            <a:r>
              <a:rPr lang="ru-RU" sz="2400" dirty="0" err="1" smtClean="0"/>
              <a:t>ideological</a:t>
            </a:r>
            <a:r>
              <a:rPr lang="ru-RU" sz="2400" dirty="0" smtClean="0"/>
              <a:t> </a:t>
            </a:r>
            <a:r>
              <a:rPr lang="ru-RU" sz="2400" dirty="0" err="1" smtClean="0"/>
              <a:t>precepts</a:t>
            </a:r>
            <a:r>
              <a:rPr lang="ru-RU" sz="2400" dirty="0" smtClean="0"/>
              <a:t> </a:t>
            </a:r>
            <a:r>
              <a:rPr lang="ru-RU" sz="2400" dirty="0" err="1" smtClean="0"/>
              <a:t>of</a:t>
            </a:r>
            <a:r>
              <a:rPr lang="ru-RU" sz="2400" dirty="0" smtClean="0"/>
              <a:t> </a:t>
            </a:r>
            <a:r>
              <a:rPr lang="ru-RU" sz="2400" dirty="0" err="1" smtClean="0"/>
              <a:t>an</a:t>
            </a:r>
            <a:r>
              <a:rPr lang="ru-RU" sz="2400" dirty="0" smtClean="0"/>
              <a:t> </a:t>
            </a:r>
            <a:r>
              <a:rPr lang="ru-RU" sz="2400" dirty="0" err="1" smtClean="0"/>
              <a:t>egalitarian</a:t>
            </a:r>
            <a:r>
              <a:rPr lang="ru-RU" sz="2400" dirty="0" smtClean="0"/>
              <a:t> </a:t>
            </a:r>
            <a:r>
              <a:rPr lang="ru-RU" sz="2400" dirty="0" err="1" smtClean="0"/>
              <a:t>system</a:t>
            </a:r>
            <a:r>
              <a:rPr lang="ru-RU" sz="2400" dirty="0" smtClean="0"/>
              <a:t> "</a:t>
            </a:r>
            <a:r>
              <a:rPr lang="ru-RU" sz="2400" dirty="0" err="1" smtClean="0"/>
              <a:t>serving</a:t>
            </a:r>
            <a:r>
              <a:rPr lang="ru-RU" sz="2400" dirty="0" smtClean="0"/>
              <a:t> </a:t>
            </a:r>
            <a:r>
              <a:rPr lang="ru-RU" sz="2400" dirty="0" err="1" smtClean="0"/>
              <a:t>the</a:t>
            </a:r>
            <a:r>
              <a:rPr lang="ru-RU" sz="2400" dirty="0" smtClean="0"/>
              <a:t> </a:t>
            </a:r>
            <a:r>
              <a:rPr lang="ru-RU" sz="2400" dirty="0" err="1" smtClean="0"/>
              <a:t>interests</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masses</a:t>
            </a:r>
            <a:r>
              <a:rPr lang="ru-RU" sz="2400" dirty="0" smtClean="0"/>
              <a:t>". </a:t>
            </a:r>
            <a:endParaRPr lang="en-US" sz="2400" dirty="0" smtClean="0"/>
          </a:p>
          <a:p>
            <a:r>
              <a:rPr lang="ru-RU" sz="2400" dirty="0" err="1" smtClean="0"/>
              <a:t>To</a:t>
            </a:r>
            <a:r>
              <a:rPr lang="ru-RU" sz="2400" dirty="0" smtClean="0"/>
              <a:t> </a:t>
            </a:r>
            <a:r>
              <a:rPr lang="ru-RU" sz="2400" dirty="0" err="1" smtClean="0"/>
              <a:t>combat</a:t>
            </a:r>
            <a:r>
              <a:rPr lang="ru-RU" sz="2400" dirty="0" smtClean="0"/>
              <a:t> </a:t>
            </a:r>
            <a:r>
              <a:rPr lang="ru-RU" sz="2400" dirty="0" err="1" smtClean="0"/>
              <a:t>the</a:t>
            </a:r>
            <a:r>
              <a:rPr lang="ru-RU" sz="2400" dirty="0" smtClean="0"/>
              <a:t> </a:t>
            </a:r>
            <a:r>
              <a:rPr lang="ru-RU" sz="2400" dirty="0" err="1" smtClean="0"/>
              <a:t>emerging</a:t>
            </a:r>
            <a:r>
              <a:rPr lang="ru-RU" sz="2400" dirty="0" smtClean="0"/>
              <a:t> </a:t>
            </a:r>
            <a:r>
              <a:rPr lang="ru-RU" sz="2400" dirty="0" err="1" smtClean="0"/>
              <a:t>discontent</a:t>
            </a:r>
            <a:r>
              <a:rPr lang="ru-RU" sz="2400" dirty="0" smtClean="0"/>
              <a:t>, </a:t>
            </a:r>
            <a:r>
              <a:rPr lang="ru-RU" sz="2400" dirty="0" err="1" smtClean="0"/>
              <a:t>the</a:t>
            </a:r>
            <a:r>
              <a:rPr lang="ru-RU" sz="2400" dirty="0" smtClean="0"/>
              <a:t> </a:t>
            </a:r>
            <a:r>
              <a:rPr lang="ru-RU" sz="2400" dirty="0" err="1" smtClean="0"/>
              <a:t>Government</a:t>
            </a:r>
            <a:r>
              <a:rPr lang="ru-RU" sz="2400" dirty="0" smtClean="0"/>
              <a:t> </a:t>
            </a:r>
            <a:r>
              <a:rPr lang="ru-RU" sz="2400" dirty="0" err="1" smtClean="0"/>
              <a:t>has</a:t>
            </a:r>
            <a:r>
              <a:rPr lang="ru-RU" sz="2400" dirty="0" smtClean="0"/>
              <a:t> </a:t>
            </a:r>
            <a:r>
              <a:rPr lang="ru-RU" sz="2400" dirty="0" err="1" smtClean="0"/>
              <a:t>stepped</a:t>
            </a:r>
            <a:r>
              <a:rPr lang="ru-RU" sz="2400" dirty="0" smtClean="0"/>
              <a:t> </a:t>
            </a:r>
            <a:r>
              <a:rPr lang="ru-RU" sz="2400" dirty="0" err="1" smtClean="0"/>
              <a:t>up</a:t>
            </a:r>
            <a:r>
              <a:rPr lang="ru-RU" sz="2400" dirty="0" smtClean="0"/>
              <a:t> </a:t>
            </a:r>
            <a:r>
              <a:rPr lang="ru-RU" sz="2400" dirty="0" err="1" smtClean="0"/>
              <a:t>programs</a:t>
            </a:r>
            <a:r>
              <a:rPr lang="ru-RU" sz="2400" dirty="0" smtClean="0"/>
              <a:t> </a:t>
            </a:r>
            <a:r>
              <a:rPr lang="ru-RU" sz="2400" dirty="0" err="1" smtClean="0"/>
              <a:t>of</a:t>
            </a:r>
            <a:r>
              <a:rPr lang="ru-RU" sz="2400" dirty="0" smtClean="0"/>
              <a:t> </a:t>
            </a:r>
            <a:r>
              <a:rPr lang="ru-RU" sz="2400" dirty="0" err="1" smtClean="0"/>
              <a:t>political</a:t>
            </a:r>
            <a:r>
              <a:rPr lang="ru-RU" sz="2400" dirty="0" smtClean="0"/>
              <a:t> </a:t>
            </a:r>
            <a:r>
              <a:rPr lang="ru-RU" sz="2400" dirty="0" err="1" smtClean="0"/>
              <a:t>education</a:t>
            </a:r>
            <a:r>
              <a:rPr lang="ru-RU" sz="2400" dirty="0" smtClean="0"/>
              <a:t> </a:t>
            </a:r>
            <a:r>
              <a:rPr lang="ru-RU" sz="2400" dirty="0" err="1" smtClean="0"/>
              <a:t>and</a:t>
            </a:r>
            <a:r>
              <a:rPr lang="ru-RU" sz="2400" dirty="0" smtClean="0"/>
              <a:t> </a:t>
            </a:r>
            <a:r>
              <a:rPr lang="ru-RU" sz="2400" dirty="0" err="1" smtClean="0"/>
              <a:t>ideological</a:t>
            </a:r>
            <a:r>
              <a:rPr lang="ru-RU" sz="2400" dirty="0" smtClean="0"/>
              <a:t> </a:t>
            </a:r>
            <a:r>
              <a:rPr lang="ru-RU" sz="2400" dirty="0" err="1" smtClean="0"/>
              <a:t>coercion</a:t>
            </a:r>
            <a:r>
              <a:rPr lang="ru-RU" sz="2400" dirty="0" smtClean="0"/>
              <a:t>.</a:t>
            </a:r>
            <a:endParaRPr lang="ru-RU" sz="2400" dirty="0"/>
          </a:p>
        </p:txBody>
      </p:sp>
    </p:spTree>
    <p:extLst>
      <p:ext uri="{BB962C8B-B14F-4D97-AF65-F5344CB8AC3E}">
        <p14:creationId xmlns:p14="http://schemas.microsoft.com/office/powerpoint/2010/main" val="3424710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76200"/>
            <a:ext cx="8763000" cy="6524863"/>
          </a:xfrm>
          <a:prstGeom prst="rect">
            <a:avLst/>
          </a:prstGeom>
        </p:spPr>
        <p:txBody>
          <a:bodyPr wrap="square">
            <a:spAutoFit/>
          </a:bodyPr>
          <a:lstStyle/>
          <a:p>
            <a:r>
              <a:rPr lang="ru-RU" sz="2200" dirty="0" err="1" smtClean="0"/>
              <a:t>In</a:t>
            </a:r>
            <a:r>
              <a:rPr lang="ru-RU" sz="2200" dirty="0" smtClean="0"/>
              <a:t> </a:t>
            </a:r>
            <a:r>
              <a:rPr lang="ru-RU" sz="2200" dirty="0" err="1" smtClean="0"/>
              <a:t>conclusion</a:t>
            </a:r>
            <a:r>
              <a:rPr lang="ru-RU" sz="2200" dirty="0" smtClean="0"/>
              <a:t>, </a:t>
            </a:r>
            <a:r>
              <a:rPr lang="ru-RU" sz="2200" dirty="0" err="1" smtClean="0"/>
              <a:t>it</a:t>
            </a:r>
            <a:r>
              <a:rPr lang="ru-RU" sz="2200" dirty="0" smtClean="0"/>
              <a:t> </a:t>
            </a:r>
            <a:r>
              <a:rPr lang="ru-RU" sz="2200" dirty="0" err="1" smtClean="0"/>
              <a:t>can</a:t>
            </a:r>
            <a:r>
              <a:rPr lang="ru-RU" sz="2200" dirty="0" smtClean="0"/>
              <a:t> </a:t>
            </a:r>
            <a:r>
              <a:rPr lang="ru-RU" sz="2200" dirty="0" err="1" smtClean="0"/>
              <a:t>be</a:t>
            </a:r>
            <a:r>
              <a:rPr lang="ru-RU" sz="2200" dirty="0" smtClean="0"/>
              <a:t> </a:t>
            </a:r>
            <a:r>
              <a:rPr lang="ru-RU" sz="2200" dirty="0" err="1" smtClean="0"/>
              <a:t>said</a:t>
            </a:r>
            <a:r>
              <a:rPr lang="ru-RU" sz="2200" dirty="0" smtClean="0"/>
              <a:t> </a:t>
            </a:r>
            <a:r>
              <a:rPr lang="ru-RU" sz="2200" dirty="0" err="1" smtClean="0"/>
              <a:t>that</a:t>
            </a:r>
            <a:r>
              <a:rPr lang="ru-RU" sz="2200" dirty="0" smtClean="0"/>
              <a:t> </a:t>
            </a:r>
            <a:r>
              <a:rPr lang="ru-RU" sz="2200" dirty="0" err="1" smtClean="0"/>
              <a:t>in</a:t>
            </a:r>
            <a:r>
              <a:rPr lang="ru-RU" sz="2200" dirty="0" smtClean="0"/>
              <a:t> </a:t>
            </a:r>
            <a:r>
              <a:rPr lang="ru-RU" sz="2200" dirty="0" err="1" smtClean="0"/>
              <a:t>the</a:t>
            </a:r>
            <a:r>
              <a:rPr lang="ru-RU" sz="2200" dirty="0" smtClean="0"/>
              <a:t> </a:t>
            </a:r>
            <a:r>
              <a:rPr lang="ru-RU" sz="2200" dirty="0" err="1" smtClean="0"/>
              <a:t>DPRK</a:t>
            </a:r>
            <a:r>
              <a:rPr lang="ru-RU" sz="2200" dirty="0" smtClean="0"/>
              <a:t>, </a:t>
            </a:r>
            <a:r>
              <a:rPr lang="ru-RU" sz="2200" dirty="0" err="1" smtClean="0"/>
              <a:t>the</a:t>
            </a:r>
            <a:r>
              <a:rPr lang="ru-RU" sz="2200" dirty="0" smtClean="0"/>
              <a:t> </a:t>
            </a:r>
            <a:r>
              <a:rPr lang="ru-RU" sz="2200" dirty="0" err="1" smtClean="0"/>
              <a:t>policy</a:t>
            </a:r>
            <a:r>
              <a:rPr lang="ru-RU" sz="2200" dirty="0" smtClean="0"/>
              <a:t> </a:t>
            </a:r>
            <a:r>
              <a:rPr lang="ru-RU" sz="2200" dirty="0" err="1" smtClean="0"/>
              <a:t>process</a:t>
            </a:r>
            <a:r>
              <a:rPr lang="ru-RU" sz="2200" dirty="0" smtClean="0"/>
              <a:t> </a:t>
            </a:r>
            <a:r>
              <a:rPr lang="ru-RU" sz="2200" dirty="0" err="1" smtClean="0"/>
              <a:t>combined</a:t>
            </a:r>
            <a:r>
              <a:rPr lang="ru-RU" sz="2200" dirty="0" smtClean="0"/>
              <a:t> </a:t>
            </a:r>
            <a:r>
              <a:rPr lang="ru-RU" sz="2200" dirty="0" err="1" smtClean="0"/>
              <a:t>innovation</a:t>
            </a:r>
            <a:r>
              <a:rPr lang="ru-RU" sz="2200" dirty="0" smtClean="0"/>
              <a:t> </a:t>
            </a:r>
            <a:r>
              <a:rPr lang="ru-RU" sz="2200" dirty="0" err="1" smtClean="0"/>
              <a:t>with</a:t>
            </a:r>
            <a:r>
              <a:rPr lang="ru-RU" sz="2200" dirty="0" smtClean="0"/>
              <a:t> </a:t>
            </a:r>
            <a:r>
              <a:rPr lang="ru-RU" sz="2200" dirty="0" err="1" smtClean="0"/>
              <a:t>continuity</a:t>
            </a:r>
            <a:r>
              <a:rPr lang="ru-RU" sz="2200" dirty="0" smtClean="0"/>
              <a:t>. </a:t>
            </a:r>
            <a:r>
              <a:rPr lang="ru-RU" sz="2200" dirty="0" err="1" smtClean="0"/>
              <a:t>High</a:t>
            </a:r>
            <a:r>
              <a:rPr lang="ru-RU" sz="2200" dirty="0" smtClean="0"/>
              <a:t> </a:t>
            </a:r>
            <a:r>
              <a:rPr lang="ru-RU" sz="2200" dirty="0" err="1" smtClean="0"/>
              <a:t>rates</a:t>
            </a:r>
            <a:r>
              <a:rPr lang="ru-RU" sz="2200" dirty="0" smtClean="0"/>
              <a:t> </a:t>
            </a:r>
            <a:r>
              <a:rPr lang="ru-RU" sz="2200" dirty="0" err="1" smtClean="0"/>
              <a:t>of</a:t>
            </a:r>
            <a:r>
              <a:rPr lang="ru-RU" sz="2200" dirty="0" smtClean="0"/>
              <a:t> </a:t>
            </a:r>
            <a:r>
              <a:rPr lang="ru-RU" sz="2200" dirty="0" err="1" smtClean="0"/>
              <a:t>development</a:t>
            </a:r>
            <a:r>
              <a:rPr lang="ru-RU" sz="2200" dirty="0" smtClean="0"/>
              <a:t> </a:t>
            </a:r>
            <a:r>
              <a:rPr lang="ru-RU" sz="2200" dirty="0" err="1" smtClean="0"/>
              <a:t>and</a:t>
            </a:r>
            <a:r>
              <a:rPr lang="ru-RU" sz="2200" dirty="0" smtClean="0"/>
              <a:t> </a:t>
            </a:r>
            <a:r>
              <a:rPr lang="ru-RU" sz="2200" dirty="0" err="1" smtClean="0"/>
              <a:t>greater</a:t>
            </a:r>
            <a:r>
              <a:rPr lang="ru-RU" sz="2200" dirty="0" smtClean="0"/>
              <a:t> </a:t>
            </a:r>
            <a:r>
              <a:rPr lang="ru-RU" sz="2200" dirty="0" err="1" smtClean="0"/>
              <a:t>income</a:t>
            </a:r>
            <a:r>
              <a:rPr lang="ru-RU" sz="2200" dirty="0" smtClean="0"/>
              <a:t> </a:t>
            </a:r>
            <a:r>
              <a:rPr lang="ru-RU" sz="2200" dirty="0" err="1" smtClean="0"/>
              <a:t>equality</a:t>
            </a:r>
            <a:r>
              <a:rPr lang="ru-RU" sz="2200" dirty="0" smtClean="0"/>
              <a:t> </a:t>
            </a:r>
            <a:r>
              <a:rPr lang="ru-RU" sz="2200" dirty="0" err="1" smtClean="0"/>
              <a:t>than</a:t>
            </a:r>
            <a:r>
              <a:rPr lang="ru-RU" sz="2200" dirty="0" smtClean="0"/>
              <a:t> </a:t>
            </a:r>
            <a:r>
              <a:rPr lang="ru-RU" sz="2200" dirty="0" err="1" smtClean="0"/>
              <a:t>under</a:t>
            </a:r>
            <a:r>
              <a:rPr lang="ru-RU" sz="2200" dirty="0" smtClean="0"/>
              <a:t> </a:t>
            </a:r>
            <a:r>
              <a:rPr lang="ru-RU" sz="2200" dirty="0" err="1" smtClean="0"/>
              <a:t>Japanese</a:t>
            </a:r>
            <a:r>
              <a:rPr lang="ru-RU" sz="2200" dirty="0" smtClean="0"/>
              <a:t> </a:t>
            </a:r>
            <a:r>
              <a:rPr lang="ru-RU" sz="2200" dirty="0" err="1" smtClean="0"/>
              <a:t>colonial</a:t>
            </a:r>
            <a:r>
              <a:rPr lang="ru-RU" sz="2200" dirty="0" smtClean="0"/>
              <a:t> </a:t>
            </a:r>
            <a:r>
              <a:rPr lang="ru-RU" sz="2200" dirty="0" err="1" smtClean="0"/>
              <a:t>rule</a:t>
            </a:r>
            <a:r>
              <a:rPr lang="ru-RU" sz="2200" dirty="0" smtClean="0"/>
              <a:t> </a:t>
            </a:r>
            <a:r>
              <a:rPr lang="ru-RU" sz="2200" dirty="0" err="1" smtClean="0"/>
              <a:t>have</a:t>
            </a:r>
            <a:r>
              <a:rPr lang="ru-RU" sz="2200" dirty="0" smtClean="0"/>
              <a:t> </a:t>
            </a:r>
            <a:r>
              <a:rPr lang="ru-RU" sz="2200" dirty="0" err="1" smtClean="0"/>
              <a:t>led</a:t>
            </a:r>
            <a:r>
              <a:rPr lang="ru-RU" sz="2200" dirty="0" smtClean="0"/>
              <a:t> </a:t>
            </a:r>
            <a:r>
              <a:rPr lang="ru-RU" sz="2200" dirty="0" err="1" smtClean="0"/>
              <a:t>to</a:t>
            </a:r>
            <a:r>
              <a:rPr lang="ru-RU" sz="2200" dirty="0" smtClean="0"/>
              <a:t> </a:t>
            </a:r>
            <a:r>
              <a:rPr lang="ru-RU" sz="2200" dirty="0" err="1" smtClean="0"/>
              <a:t>fundamental</a:t>
            </a:r>
            <a:r>
              <a:rPr lang="ru-RU" sz="2200" dirty="0" smtClean="0"/>
              <a:t> </a:t>
            </a:r>
            <a:r>
              <a:rPr lang="ru-RU" sz="2200" dirty="0" err="1" smtClean="0"/>
              <a:t>transformations</a:t>
            </a:r>
            <a:r>
              <a:rPr lang="ru-RU" sz="2200" dirty="0" smtClean="0"/>
              <a:t> </a:t>
            </a:r>
            <a:r>
              <a:rPr lang="ru-RU" sz="2200" dirty="0" err="1" smtClean="0"/>
              <a:t>in</a:t>
            </a:r>
            <a:r>
              <a:rPr lang="ru-RU" sz="2200" dirty="0" smtClean="0"/>
              <a:t> </a:t>
            </a:r>
            <a:r>
              <a:rPr lang="ru-RU" sz="2200" dirty="0" err="1" smtClean="0"/>
              <a:t>the</a:t>
            </a:r>
            <a:r>
              <a:rPr lang="ru-RU" sz="2200" dirty="0" smtClean="0"/>
              <a:t> </a:t>
            </a:r>
            <a:r>
              <a:rPr lang="ru-RU" sz="2200" dirty="0" err="1" smtClean="0"/>
              <a:t>DPRK</a:t>
            </a:r>
            <a:r>
              <a:rPr lang="ru-RU" sz="2200" dirty="0" smtClean="0"/>
              <a:t>. </a:t>
            </a:r>
            <a:r>
              <a:rPr lang="ru-RU" sz="2200" dirty="0" err="1" smtClean="0"/>
              <a:t>The</a:t>
            </a:r>
            <a:r>
              <a:rPr lang="ru-RU" sz="2200" dirty="0" smtClean="0"/>
              <a:t> </a:t>
            </a:r>
            <a:r>
              <a:rPr lang="ru-RU" sz="2200" dirty="0" err="1" smtClean="0"/>
              <a:t>socio</a:t>
            </a:r>
            <a:r>
              <a:rPr lang="ru-RU" sz="2200" dirty="0" smtClean="0"/>
              <a:t>–</a:t>
            </a:r>
            <a:r>
              <a:rPr lang="ru-RU" sz="2200" dirty="0" err="1" smtClean="0"/>
              <a:t>economic</a:t>
            </a:r>
            <a:r>
              <a:rPr lang="ru-RU" sz="2200" dirty="0" smtClean="0"/>
              <a:t> </a:t>
            </a:r>
            <a:r>
              <a:rPr lang="ru-RU" sz="2200" dirty="0" err="1" smtClean="0"/>
              <a:t>transformation</a:t>
            </a:r>
            <a:r>
              <a:rPr lang="ru-RU" sz="2200" dirty="0" smtClean="0"/>
              <a:t> </a:t>
            </a:r>
            <a:r>
              <a:rPr lang="ru-RU" sz="2200" dirty="0" err="1" smtClean="0"/>
              <a:t>took</a:t>
            </a:r>
            <a:r>
              <a:rPr lang="ru-RU" sz="2200" dirty="0" smtClean="0"/>
              <a:t> </a:t>
            </a:r>
            <a:r>
              <a:rPr lang="ru-RU" sz="2200" dirty="0" err="1" smtClean="0"/>
              <a:t>place</a:t>
            </a:r>
            <a:r>
              <a:rPr lang="ru-RU" sz="2200" dirty="0" smtClean="0"/>
              <a:t> </a:t>
            </a:r>
            <a:r>
              <a:rPr lang="ru-RU" sz="2200" dirty="0" err="1" smtClean="0"/>
              <a:t>against</a:t>
            </a:r>
            <a:r>
              <a:rPr lang="ru-RU" sz="2200" dirty="0" smtClean="0"/>
              <a:t> </a:t>
            </a:r>
            <a:r>
              <a:rPr lang="ru-RU" sz="2200" dirty="0" err="1" smtClean="0"/>
              <a:t>the</a:t>
            </a:r>
            <a:r>
              <a:rPr lang="ru-RU" sz="2200" dirty="0" smtClean="0"/>
              <a:t> </a:t>
            </a:r>
            <a:r>
              <a:rPr lang="ru-RU" sz="2200" dirty="0" err="1" smtClean="0"/>
              <a:t>background</a:t>
            </a:r>
            <a:r>
              <a:rPr lang="ru-RU" sz="2200" dirty="0" smtClean="0"/>
              <a:t> </a:t>
            </a:r>
            <a:r>
              <a:rPr lang="ru-RU" sz="2200" dirty="0" err="1" smtClean="0"/>
              <a:t>of</a:t>
            </a:r>
            <a:r>
              <a:rPr lang="ru-RU" sz="2200" dirty="0" smtClean="0"/>
              <a:t> </a:t>
            </a:r>
            <a:r>
              <a:rPr lang="ru-RU" sz="2200" dirty="0" err="1" smtClean="0"/>
              <a:t>political</a:t>
            </a:r>
            <a:r>
              <a:rPr lang="ru-RU" sz="2200" dirty="0" smtClean="0"/>
              <a:t> </a:t>
            </a:r>
            <a:r>
              <a:rPr lang="ru-RU" sz="2200" dirty="0" err="1" smtClean="0"/>
              <a:t>continuity</a:t>
            </a:r>
            <a:r>
              <a:rPr lang="ru-RU" sz="2200" dirty="0" smtClean="0"/>
              <a:t>. </a:t>
            </a:r>
            <a:endParaRPr lang="en-US" sz="2200" dirty="0" smtClean="0"/>
          </a:p>
          <a:p>
            <a:r>
              <a:rPr lang="ru-RU" sz="2200" dirty="0" err="1" smtClean="0"/>
              <a:t>No</a:t>
            </a:r>
            <a:r>
              <a:rPr lang="ru-RU" sz="2200" dirty="0" smtClean="0"/>
              <a:t> </a:t>
            </a:r>
            <a:r>
              <a:rPr lang="ru-RU" sz="2200" dirty="0" err="1" smtClean="0"/>
              <a:t>matter</a:t>
            </a:r>
            <a:r>
              <a:rPr lang="ru-RU" sz="2200" dirty="0" smtClean="0"/>
              <a:t> </a:t>
            </a:r>
            <a:r>
              <a:rPr lang="ru-RU" sz="2200" dirty="0" err="1" smtClean="0"/>
              <a:t>how</a:t>
            </a:r>
            <a:r>
              <a:rPr lang="ru-RU" sz="2200" dirty="0" smtClean="0"/>
              <a:t> </a:t>
            </a:r>
            <a:r>
              <a:rPr lang="ru-RU" sz="2200" dirty="0" err="1" smtClean="0"/>
              <a:t>great</a:t>
            </a:r>
            <a:r>
              <a:rPr lang="ru-RU" sz="2200" dirty="0" smtClean="0"/>
              <a:t> </a:t>
            </a:r>
            <a:r>
              <a:rPr lang="ru-RU" sz="2200" dirty="0" err="1" smtClean="0"/>
              <a:t>the</a:t>
            </a:r>
            <a:r>
              <a:rPr lang="ru-RU" sz="2200" dirty="0" smtClean="0"/>
              <a:t> </a:t>
            </a:r>
            <a:r>
              <a:rPr lang="ru-RU" sz="2200" dirty="0" err="1" smtClean="0"/>
              <a:t>role</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vanguard</a:t>
            </a:r>
            <a:r>
              <a:rPr lang="ru-RU" sz="2200" dirty="0" smtClean="0"/>
              <a:t> </a:t>
            </a:r>
            <a:r>
              <a:rPr lang="en-US" sz="2200" dirty="0" err="1"/>
              <a:t>W</a:t>
            </a:r>
            <a:r>
              <a:rPr lang="ru-RU" sz="2200" dirty="0" err="1" smtClean="0"/>
              <a:t>PK</a:t>
            </a:r>
            <a:r>
              <a:rPr lang="ru-RU" sz="2200" dirty="0" smtClean="0"/>
              <a:t> </a:t>
            </a:r>
            <a:r>
              <a:rPr lang="ru-RU" sz="2200" dirty="0" err="1" smtClean="0"/>
              <a:t>and</a:t>
            </a:r>
            <a:r>
              <a:rPr lang="ru-RU" sz="2200" dirty="0" smtClean="0"/>
              <a:t> </a:t>
            </a:r>
            <a:r>
              <a:rPr lang="ru-RU" sz="2200" dirty="0" err="1" smtClean="0"/>
              <a:t>the</a:t>
            </a:r>
            <a:r>
              <a:rPr lang="ru-RU" sz="2200" dirty="0" smtClean="0"/>
              <a:t> </a:t>
            </a:r>
            <a:r>
              <a:rPr lang="ru-RU" sz="2200" dirty="0" err="1" smtClean="0"/>
              <a:t>activist</a:t>
            </a:r>
            <a:r>
              <a:rPr lang="ru-RU" sz="2200" dirty="0" smtClean="0"/>
              <a:t> </a:t>
            </a:r>
            <a:r>
              <a:rPr lang="ru-RU" sz="2200" dirty="0" err="1" smtClean="0"/>
              <a:t>state</a:t>
            </a:r>
            <a:r>
              <a:rPr lang="ru-RU" sz="2200" dirty="0" smtClean="0"/>
              <a:t> </a:t>
            </a:r>
            <a:r>
              <a:rPr lang="ru-RU" sz="2200" dirty="0" err="1" smtClean="0"/>
              <a:t>was</a:t>
            </a:r>
            <a:r>
              <a:rPr lang="ru-RU" sz="2200" dirty="0" smtClean="0"/>
              <a:t>, </a:t>
            </a:r>
            <a:r>
              <a:rPr lang="ru-RU" sz="2200" dirty="0" err="1" smtClean="0"/>
              <a:t>it</a:t>
            </a:r>
            <a:r>
              <a:rPr lang="ru-RU" sz="2200" dirty="0" smtClean="0"/>
              <a:t> </a:t>
            </a:r>
            <a:r>
              <a:rPr lang="ru-RU" sz="2200" dirty="0" err="1" smtClean="0"/>
              <a:t>was</a:t>
            </a:r>
            <a:r>
              <a:rPr lang="ru-RU" sz="2200" dirty="0" smtClean="0"/>
              <a:t> </a:t>
            </a:r>
            <a:r>
              <a:rPr lang="ru-RU" sz="2200" dirty="0" err="1" smtClean="0"/>
              <a:t>also</a:t>
            </a:r>
            <a:r>
              <a:rPr lang="ru-RU" sz="2200" dirty="0" smtClean="0"/>
              <a:t> </a:t>
            </a:r>
            <a:r>
              <a:rPr lang="ru-RU" sz="2200" dirty="0" err="1" smtClean="0"/>
              <a:t>important</a:t>
            </a:r>
            <a:r>
              <a:rPr lang="ru-RU" sz="2200" dirty="0" smtClean="0"/>
              <a:t> </a:t>
            </a:r>
            <a:r>
              <a:rPr lang="ru-RU" sz="2200" dirty="0" err="1" smtClean="0"/>
              <a:t>that</a:t>
            </a:r>
            <a:r>
              <a:rPr lang="ru-RU" sz="2200" dirty="0" smtClean="0"/>
              <a:t> </a:t>
            </a:r>
            <a:r>
              <a:rPr lang="ru-RU" sz="2200" dirty="0" err="1" smtClean="0"/>
              <a:t>this</a:t>
            </a:r>
            <a:r>
              <a:rPr lang="ru-RU" sz="2200" dirty="0" smtClean="0"/>
              <a:t> </a:t>
            </a:r>
            <a:r>
              <a:rPr lang="ru-RU" sz="2200" dirty="0" err="1" smtClean="0"/>
              <a:t>mobilization</a:t>
            </a:r>
            <a:r>
              <a:rPr lang="ru-RU" sz="2200" dirty="0" smtClean="0"/>
              <a:t> </a:t>
            </a:r>
            <a:r>
              <a:rPr lang="ru-RU" sz="2200" dirty="0" err="1" smtClean="0"/>
              <a:t>system</a:t>
            </a:r>
            <a:r>
              <a:rPr lang="ru-RU" sz="2200" dirty="0" smtClean="0"/>
              <a:t> </a:t>
            </a:r>
            <a:r>
              <a:rPr lang="ru-RU" sz="2200" dirty="0" err="1" smtClean="0"/>
              <a:t>preserved</a:t>
            </a:r>
            <a:r>
              <a:rPr lang="ru-RU" sz="2200" dirty="0" smtClean="0"/>
              <a:t> </a:t>
            </a:r>
            <a:r>
              <a:rPr lang="ru-RU" sz="2200" dirty="0" err="1" smtClean="0"/>
              <a:t>the</a:t>
            </a:r>
            <a:r>
              <a:rPr lang="ru-RU" sz="2200" dirty="0" smtClean="0"/>
              <a:t> </a:t>
            </a:r>
            <a:r>
              <a:rPr lang="ru-RU" sz="2200" dirty="0" err="1" smtClean="0"/>
              <a:t>continuity</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Li</a:t>
            </a:r>
            <a:r>
              <a:rPr lang="ru-RU" sz="2200" dirty="0" smtClean="0"/>
              <a:t> </a:t>
            </a:r>
            <a:r>
              <a:rPr lang="ru-RU" sz="2200" dirty="0" err="1" smtClean="0"/>
              <a:t>dynasty</a:t>
            </a:r>
            <a:r>
              <a:rPr lang="ru-RU" sz="2200" dirty="0" smtClean="0"/>
              <a:t>. </a:t>
            </a:r>
            <a:r>
              <a:rPr lang="ru-RU" sz="2200" dirty="0" err="1" smtClean="0"/>
              <a:t>Patriarchy</a:t>
            </a:r>
            <a:r>
              <a:rPr lang="ru-RU" sz="2200" dirty="0" smtClean="0"/>
              <a:t>, </a:t>
            </a:r>
            <a:r>
              <a:rPr lang="ru-RU" sz="2200" dirty="0" err="1" smtClean="0"/>
              <a:t>submission</a:t>
            </a:r>
            <a:r>
              <a:rPr lang="ru-RU" sz="2200" dirty="0" smtClean="0"/>
              <a:t> </a:t>
            </a:r>
            <a:r>
              <a:rPr lang="ru-RU" sz="2200" dirty="0" err="1" smtClean="0"/>
              <a:t>to</a:t>
            </a:r>
            <a:r>
              <a:rPr lang="ru-RU" sz="2200" dirty="0" smtClean="0"/>
              <a:t> </a:t>
            </a:r>
            <a:r>
              <a:rPr lang="ru-RU" sz="2200" dirty="0" err="1" smtClean="0"/>
              <a:t>the</a:t>
            </a:r>
            <a:r>
              <a:rPr lang="ru-RU" sz="2200" dirty="0" smtClean="0"/>
              <a:t> </a:t>
            </a:r>
            <a:r>
              <a:rPr lang="ru-RU" sz="2200" dirty="0" err="1" smtClean="0"/>
              <a:t>political</a:t>
            </a:r>
            <a:r>
              <a:rPr lang="ru-RU" sz="2200" dirty="0" smtClean="0"/>
              <a:t> </a:t>
            </a:r>
            <a:r>
              <a:rPr lang="ru-RU" sz="2200" dirty="0" err="1" smtClean="0"/>
              <a:t>elite</a:t>
            </a:r>
            <a:r>
              <a:rPr lang="ru-RU" sz="2200" dirty="0" smtClean="0"/>
              <a:t>, </a:t>
            </a:r>
            <a:r>
              <a:rPr lang="ru-RU" sz="2200" dirty="0" err="1" smtClean="0"/>
              <a:t>political</a:t>
            </a:r>
            <a:r>
              <a:rPr lang="ru-RU" sz="2200" dirty="0" smtClean="0"/>
              <a:t> </a:t>
            </a:r>
            <a:r>
              <a:rPr lang="ru-RU" sz="2200" dirty="0" err="1" smtClean="0"/>
              <a:t>isolation</a:t>
            </a:r>
            <a:r>
              <a:rPr lang="ru-RU" sz="2200" dirty="0" smtClean="0"/>
              <a:t>, </a:t>
            </a:r>
            <a:r>
              <a:rPr lang="ru-RU" sz="2200" dirty="0" err="1" smtClean="0"/>
              <a:t>ideological</a:t>
            </a:r>
            <a:r>
              <a:rPr lang="ru-RU" sz="2200" dirty="0" smtClean="0"/>
              <a:t> </a:t>
            </a:r>
            <a:r>
              <a:rPr lang="ru-RU" sz="2200" dirty="0" err="1" smtClean="0"/>
              <a:t>coercion</a:t>
            </a:r>
            <a:r>
              <a:rPr lang="ru-RU" sz="2200" dirty="0" smtClean="0"/>
              <a:t>, </a:t>
            </a:r>
            <a:r>
              <a:rPr lang="ru-RU" sz="2200" dirty="0" err="1" smtClean="0"/>
              <a:t>and</a:t>
            </a:r>
            <a:r>
              <a:rPr lang="ru-RU" sz="2200" dirty="0" smtClean="0"/>
              <a:t> </a:t>
            </a:r>
            <a:r>
              <a:rPr lang="ru-RU" sz="2200" dirty="0" err="1" smtClean="0"/>
              <a:t>control</a:t>
            </a:r>
            <a:r>
              <a:rPr lang="ru-RU" sz="2200" dirty="0" smtClean="0"/>
              <a:t> </a:t>
            </a:r>
            <a:r>
              <a:rPr lang="ru-RU" sz="2200" dirty="0" err="1" smtClean="0"/>
              <a:t>through</a:t>
            </a:r>
            <a:r>
              <a:rPr lang="ru-RU" sz="2200" dirty="0" smtClean="0"/>
              <a:t> </a:t>
            </a:r>
            <a:r>
              <a:rPr lang="ru-RU" sz="2200" dirty="0" err="1" smtClean="0"/>
              <a:t>beliefs</a:t>
            </a:r>
            <a:r>
              <a:rPr lang="ru-RU" sz="2200" dirty="0" smtClean="0"/>
              <a:t> — </a:t>
            </a:r>
            <a:r>
              <a:rPr lang="ru-RU" sz="2200" dirty="0" err="1" smtClean="0"/>
              <a:t>all</a:t>
            </a:r>
            <a:r>
              <a:rPr lang="ru-RU" sz="2200" dirty="0" smtClean="0"/>
              <a:t> </a:t>
            </a:r>
            <a:r>
              <a:rPr lang="ru-RU" sz="2200" dirty="0" err="1" smtClean="0"/>
              <a:t>this</a:t>
            </a:r>
            <a:r>
              <a:rPr lang="ru-RU" sz="2200" dirty="0" smtClean="0"/>
              <a:t> </a:t>
            </a:r>
            <a:r>
              <a:rPr lang="ru-RU" sz="2200" dirty="0" err="1" smtClean="0"/>
              <a:t>echoed</a:t>
            </a:r>
            <a:r>
              <a:rPr lang="ru-RU" sz="2200" dirty="0" smtClean="0"/>
              <a:t> </a:t>
            </a:r>
            <a:r>
              <a:rPr lang="ru-RU" sz="2200" dirty="0" err="1" smtClean="0"/>
              <a:t>the</a:t>
            </a:r>
            <a:r>
              <a:rPr lang="ru-RU" sz="2200" dirty="0" smtClean="0"/>
              <a:t> </a:t>
            </a:r>
            <a:r>
              <a:rPr lang="ru-RU" sz="2200" dirty="0" err="1" smtClean="0"/>
              <a:t>dynastic</a:t>
            </a:r>
            <a:r>
              <a:rPr lang="ru-RU" sz="2200" dirty="0" smtClean="0"/>
              <a:t> </a:t>
            </a:r>
            <a:r>
              <a:rPr lang="ru-RU" sz="2200" dirty="0" err="1" smtClean="0"/>
              <a:t>traditions</a:t>
            </a:r>
            <a:r>
              <a:rPr lang="ru-RU" sz="2200" dirty="0" smtClean="0"/>
              <a:t> </a:t>
            </a:r>
            <a:r>
              <a:rPr lang="ru-RU" sz="2200" dirty="0" err="1" smtClean="0"/>
              <a:t>of</a:t>
            </a:r>
            <a:r>
              <a:rPr lang="ru-RU" sz="2200" dirty="0" smtClean="0"/>
              <a:t> </a:t>
            </a:r>
            <a:r>
              <a:rPr lang="ru-RU" sz="2200" dirty="0" err="1" smtClean="0"/>
              <a:t>past</a:t>
            </a:r>
            <a:r>
              <a:rPr lang="ru-RU" sz="2200" dirty="0" smtClean="0"/>
              <a:t> </a:t>
            </a:r>
            <a:r>
              <a:rPr lang="ru-RU" sz="2200" dirty="0" err="1" smtClean="0"/>
              <a:t>centuries</a:t>
            </a:r>
            <a:r>
              <a:rPr lang="ru-RU" sz="2200" dirty="0" smtClean="0"/>
              <a:t>. </a:t>
            </a:r>
            <a:endParaRPr lang="en-US" sz="2200" dirty="0" smtClean="0"/>
          </a:p>
          <a:p>
            <a:r>
              <a:rPr lang="ru-RU" sz="2200" dirty="0" err="1" smtClean="0"/>
              <a:t>Kim</a:t>
            </a:r>
            <a:r>
              <a:rPr lang="ru-RU" sz="2200" dirty="0" smtClean="0"/>
              <a:t> </a:t>
            </a:r>
            <a:r>
              <a:rPr lang="ru-RU" sz="2200" dirty="0" err="1" smtClean="0"/>
              <a:t>Il</a:t>
            </a:r>
            <a:r>
              <a:rPr lang="ru-RU" sz="2200" dirty="0" smtClean="0"/>
              <a:t> </a:t>
            </a:r>
            <a:r>
              <a:rPr lang="ru-RU" sz="2200" dirty="0" err="1" smtClean="0"/>
              <a:t>Sung</a:t>
            </a:r>
            <a:r>
              <a:rPr lang="ru-RU" sz="2200" dirty="0" smtClean="0"/>
              <a:t>, </a:t>
            </a:r>
            <a:r>
              <a:rPr lang="ru-RU" sz="2200" dirty="0" err="1" smtClean="0"/>
              <a:t>the</a:t>
            </a:r>
            <a:r>
              <a:rPr lang="ru-RU" sz="2200" dirty="0" smtClean="0"/>
              <a:t> </a:t>
            </a:r>
            <a:r>
              <a:rPr lang="ru-RU" sz="2200" dirty="0" err="1" smtClean="0"/>
              <a:t>monarch</a:t>
            </a:r>
            <a:r>
              <a:rPr lang="ru-RU" sz="2200" dirty="0" smtClean="0"/>
              <a:t> </a:t>
            </a:r>
            <a:r>
              <a:rPr lang="ru-RU" sz="2200" dirty="0" err="1" smtClean="0"/>
              <a:t>president</a:t>
            </a:r>
            <a:r>
              <a:rPr lang="ru-RU" sz="2200" dirty="0" smtClean="0"/>
              <a:t>, </a:t>
            </a:r>
            <a:r>
              <a:rPr lang="ru-RU" sz="2200" dirty="0" err="1" smtClean="0"/>
              <a:t>behaved</a:t>
            </a:r>
            <a:r>
              <a:rPr lang="ru-RU" sz="2200" dirty="0" smtClean="0"/>
              <a:t> </a:t>
            </a:r>
            <a:r>
              <a:rPr lang="ru-RU" sz="2200" dirty="0" err="1" smtClean="0"/>
              <a:t>like</a:t>
            </a:r>
            <a:r>
              <a:rPr lang="ru-RU" sz="2200" dirty="0" smtClean="0"/>
              <a:t> </a:t>
            </a:r>
            <a:r>
              <a:rPr lang="ru-RU" sz="2200" dirty="0" err="1" smtClean="0"/>
              <a:t>the</a:t>
            </a:r>
            <a:r>
              <a:rPr lang="ru-RU" sz="2200" dirty="0" smtClean="0"/>
              <a:t> </a:t>
            </a:r>
            <a:r>
              <a:rPr lang="ru-RU" sz="2200" dirty="0" err="1" smtClean="0"/>
              <a:t>father</a:t>
            </a:r>
            <a:r>
              <a:rPr lang="ru-RU" sz="2200" dirty="0" smtClean="0"/>
              <a:t> </a:t>
            </a:r>
            <a:r>
              <a:rPr lang="ru-RU" sz="2200" dirty="0" err="1" smtClean="0"/>
              <a:t>of</a:t>
            </a:r>
            <a:r>
              <a:rPr lang="ru-RU" sz="2200" dirty="0" smtClean="0"/>
              <a:t> </a:t>
            </a:r>
            <a:r>
              <a:rPr lang="ru-RU" sz="2200" dirty="0" err="1" smtClean="0"/>
              <a:t>his</a:t>
            </a:r>
            <a:r>
              <a:rPr lang="ru-RU" sz="2200" dirty="0" smtClean="0"/>
              <a:t> </a:t>
            </a:r>
            <a:r>
              <a:rPr lang="ru-RU" sz="2200" dirty="0" err="1" smtClean="0"/>
              <a:t>people</a:t>
            </a:r>
            <a:r>
              <a:rPr lang="ru-RU" sz="2200" dirty="0" smtClean="0"/>
              <a:t>, </a:t>
            </a:r>
            <a:r>
              <a:rPr lang="ru-RU" sz="2200" dirty="0" err="1" smtClean="0"/>
              <a:t>providing</a:t>
            </a:r>
            <a:r>
              <a:rPr lang="ru-RU" sz="2200" dirty="0" smtClean="0"/>
              <a:t> </a:t>
            </a:r>
            <a:r>
              <a:rPr lang="ru-RU" sz="2200" dirty="0" err="1" smtClean="0"/>
              <a:t>care</a:t>
            </a:r>
            <a:r>
              <a:rPr lang="ru-RU" sz="2200" dirty="0" smtClean="0"/>
              <a:t> </a:t>
            </a:r>
            <a:r>
              <a:rPr lang="ru-RU" sz="2200" dirty="0" err="1" smtClean="0"/>
              <a:t>for</a:t>
            </a:r>
            <a:r>
              <a:rPr lang="ru-RU" sz="2200" dirty="0" smtClean="0"/>
              <a:t> </a:t>
            </a:r>
            <a:r>
              <a:rPr lang="ru-RU" sz="2200" dirty="0" err="1" smtClean="0"/>
              <a:t>the</a:t>
            </a:r>
            <a:r>
              <a:rPr lang="ru-RU" sz="2200" dirty="0" smtClean="0"/>
              <a:t> </a:t>
            </a:r>
            <a:r>
              <a:rPr lang="ru-RU" sz="2200" dirty="0" err="1" smtClean="0"/>
              <a:t>upbringing</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mother</a:t>
            </a:r>
            <a:r>
              <a:rPr lang="ru-RU" sz="2200" dirty="0" smtClean="0"/>
              <a:t> </a:t>
            </a:r>
            <a:r>
              <a:rPr lang="ru-RU" sz="2200" dirty="0" err="1" smtClean="0"/>
              <a:t>party</a:t>
            </a:r>
            <a:r>
              <a:rPr lang="ru-RU" sz="2200" dirty="0" smtClean="0"/>
              <a:t>". </a:t>
            </a:r>
            <a:r>
              <a:rPr lang="ru-RU" sz="2200" dirty="0" err="1" smtClean="0"/>
              <a:t>Having</a:t>
            </a:r>
            <a:r>
              <a:rPr lang="ru-RU" sz="2200" dirty="0" smtClean="0"/>
              <a:t> </a:t>
            </a:r>
            <a:r>
              <a:rPr lang="ru-RU" sz="2200" dirty="0" err="1" smtClean="0"/>
              <a:t>started</a:t>
            </a:r>
            <a:r>
              <a:rPr lang="ru-RU" sz="2200" dirty="0" smtClean="0"/>
              <a:t> </a:t>
            </a:r>
            <a:r>
              <a:rPr lang="ru-RU" sz="2200" dirty="0" err="1" smtClean="0"/>
              <a:t>his</a:t>
            </a:r>
            <a:r>
              <a:rPr lang="ru-RU" sz="2200" dirty="0" smtClean="0"/>
              <a:t> </a:t>
            </a:r>
            <a:r>
              <a:rPr lang="ru-RU" sz="2200" dirty="0" err="1" smtClean="0"/>
              <a:t>career</a:t>
            </a:r>
            <a:r>
              <a:rPr lang="ru-RU" sz="2200" dirty="0" smtClean="0"/>
              <a:t> </a:t>
            </a:r>
            <a:r>
              <a:rPr lang="ru-RU" sz="2200" dirty="0" err="1" smtClean="0"/>
              <a:t>as</a:t>
            </a:r>
            <a:r>
              <a:rPr lang="ru-RU" sz="2200" dirty="0" smtClean="0"/>
              <a:t> </a:t>
            </a:r>
            <a:r>
              <a:rPr lang="ru-RU" sz="2200" dirty="0" err="1" smtClean="0"/>
              <a:t>an</a:t>
            </a:r>
            <a:r>
              <a:rPr lang="ru-RU" sz="2200" dirty="0" smtClean="0"/>
              <a:t> </a:t>
            </a:r>
            <a:r>
              <a:rPr lang="ru-RU" sz="2200" dirty="0" err="1" smtClean="0"/>
              <a:t>ordinary</a:t>
            </a:r>
            <a:r>
              <a:rPr lang="ru-RU" sz="2200" dirty="0" smtClean="0"/>
              <a:t> </a:t>
            </a:r>
            <a:r>
              <a:rPr lang="ru-RU" sz="2200" dirty="0" err="1" smtClean="0"/>
              <a:t>follower</a:t>
            </a:r>
            <a:r>
              <a:rPr lang="ru-RU" sz="2200" dirty="0" smtClean="0"/>
              <a:t> </a:t>
            </a:r>
            <a:r>
              <a:rPr lang="ru-RU" sz="2200" dirty="0" err="1" smtClean="0"/>
              <a:t>of</a:t>
            </a:r>
            <a:r>
              <a:rPr lang="ru-RU" sz="2200" dirty="0" smtClean="0"/>
              <a:t> </a:t>
            </a:r>
            <a:r>
              <a:rPr lang="ru-RU" sz="2200" dirty="0" err="1" smtClean="0"/>
              <a:t>Marxism</a:t>
            </a:r>
            <a:r>
              <a:rPr lang="ru-RU" sz="2200" dirty="0" smtClean="0"/>
              <a:t>–</a:t>
            </a:r>
            <a:r>
              <a:rPr lang="ru-RU" sz="2200" dirty="0" err="1" smtClean="0"/>
              <a:t>Leninism</a:t>
            </a:r>
            <a:r>
              <a:rPr lang="ru-RU" sz="2200" dirty="0" smtClean="0"/>
              <a:t>, </a:t>
            </a:r>
            <a:r>
              <a:rPr lang="ru-RU" sz="2200" dirty="0" err="1" smtClean="0"/>
              <a:t>he</a:t>
            </a:r>
            <a:r>
              <a:rPr lang="ru-RU" sz="2200" dirty="0" smtClean="0"/>
              <a:t> </a:t>
            </a:r>
            <a:r>
              <a:rPr lang="ru-RU" sz="2200" dirty="0" err="1" smtClean="0"/>
              <a:t>then</a:t>
            </a:r>
            <a:r>
              <a:rPr lang="ru-RU" sz="2200" dirty="0" smtClean="0"/>
              <a:t> </a:t>
            </a:r>
            <a:r>
              <a:rPr lang="ru-RU" sz="2200" dirty="0" err="1" smtClean="0"/>
              <a:t>tried</a:t>
            </a:r>
            <a:r>
              <a:rPr lang="ru-RU" sz="2200" dirty="0" smtClean="0"/>
              <a:t> </a:t>
            </a:r>
            <a:r>
              <a:rPr lang="ru-RU" sz="2200" dirty="0" err="1" smtClean="0"/>
              <a:t>to</a:t>
            </a:r>
            <a:r>
              <a:rPr lang="ru-RU" sz="2200" dirty="0" smtClean="0"/>
              <a:t> </a:t>
            </a:r>
            <a:r>
              <a:rPr lang="ru-RU" sz="2200" dirty="0" err="1" smtClean="0"/>
              <a:t>transfer</a:t>
            </a:r>
            <a:r>
              <a:rPr lang="ru-RU" sz="2200" dirty="0" smtClean="0"/>
              <a:t> </a:t>
            </a:r>
            <a:r>
              <a:rPr lang="ru-RU" sz="2200" dirty="0" err="1" smtClean="0"/>
              <a:t>his</a:t>
            </a:r>
            <a:r>
              <a:rPr lang="ru-RU" sz="2200" dirty="0" smtClean="0"/>
              <a:t> </a:t>
            </a:r>
            <a:r>
              <a:rPr lang="ru-RU" sz="2200" dirty="0" err="1" smtClean="0"/>
              <a:t>charismatic</a:t>
            </a:r>
            <a:r>
              <a:rPr lang="ru-RU" sz="2200" dirty="0" smtClean="0"/>
              <a:t> </a:t>
            </a:r>
            <a:r>
              <a:rPr lang="ru-RU" sz="2200" dirty="0" err="1" smtClean="0"/>
              <a:t>legitimacy</a:t>
            </a:r>
            <a:r>
              <a:rPr lang="ru-RU" sz="2200" dirty="0" smtClean="0"/>
              <a:t> </a:t>
            </a:r>
            <a:r>
              <a:rPr lang="ru-RU" sz="2200" dirty="0" err="1" smtClean="0"/>
              <a:t>to</a:t>
            </a:r>
            <a:r>
              <a:rPr lang="ru-RU" sz="2200" dirty="0" smtClean="0"/>
              <a:t> </a:t>
            </a:r>
            <a:r>
              <a:rPr lang="ru-RU" sz="2200" dirty="0" err="1" smtClean="0"/>
              <a:t>his</a:t>
            </a:r>
            <a:r>
              <a:rPr lang="ru-RU" sz="2200" dirty="0" smtClean="0"/>
              <a:t> </a:t>
            </a:r>
            <a:r>
              <a:rPr lang="ru-RU" sz="2200" dirty="0" err="1" smtClean="0"/>
              <a:t>son</a:t>
            </a:r>
            <a:r>
              <a:rPr lang="ru-RU" sz="2200" dirty="0" smtClean="0"/>
              <a:t>, </a:t>
            </a:r>
            <a:r>
              <a:rPr lang="ru-RU" sz="2200" dirty="0" err="1" smtClean="0"/>
              <a:t>Kim</a:t>
            </a:r>
            <a:r>
              <a:rPr lang="ru-RU" sz="2200" dirty="0" smtClean="0"/>
              <a:t> </a:t>
            </a:r>
            <a:r>
              <a:rPr lang="ru-RU" sz="2200" dirty="0" err="1" smtClean="0"/>
              <a:t>Jong</a:t>
            </a:r>
            <a:r>
              <a:rPr lang="ru-RU" sz="2200" dirty="0" smtClean="0"/>
              <a:t> </a:t>
            </a:r>
            <a:r>
              <a:rPr lang="ru-RU" sz="2200" dirty="0" err="1" smtClean="0"/>
              <a:t>Il</a:t>
            </a:r>
            <a:r>
              <a:rPr lang="ru-RU" sz="2200" dirty="0" smtClean="0"/>
              <a:t>. </a:t>
            </a:r>
            <a:r>
              <a:rPr lang="ru-RU" sz="2200" dirty="0" err="1" smtClean="0"/>
              <a:t>Under</a:t>
            </a:r>
            <a:r>
              <a:rPr lang="ru-RU" sz="2200" dirty="0" smtClean="0"/>
              <a:t> </a:t>
            </a:r>
            <a:r>
              <a:rPr lang="ru-RU" sz="2200" dirty="0" err="1" smtClean="0"/>
              <a:t>this</a:t>
            </a:r>
            <a:r>
              <a:rPr lang="ru-RU" sz="2200" dirty="0" smtClean="0"/>
              <a:t> </a:t>
            </a:r>
            <a:r>
              <a:rPr lang="ru-RU" sz="2200" dirty="0" err="1" smtClean="0"/>
              <a:t>dynastic</a:t>
            </a:r>
            <a:r>
              <a:rPr lang="ru-RU" sz="2200" dirty="0" smtClean="0"/>
              <a:t> </a:t>
            </a:r>
            <a:r>
              <a:rPr lang="ru-RU" sz="2200" dirty="0" err="1" smtClean="0"/>
              <a:t>sequence</a:t>
            </a:r>
            <a:r>
              <a:rPr lang="ru-RU" sz="2200" dirty="0" smtClean="0"/>
              <a:t>, </a:t>
            </a:r>
            <a:r>
              <a:rPr lang="ru-RU" sz="2200" dirty="0" err="1" smtClean="0"/>
              <a:t>the</a:t>
            </a:r>
            <a:r>
              <a:rPr lang="ru-RU" sz="2200" dirty="0" smtClean="0"/>
              <a:t> </a:t>
            </a:r>
            <a:r>
              <a:rPr lang="ru-RU" sz="2200" dirty="0" err="1" smtClean="0"/>
              <a:t>revolutionary</a:t>
            </a:r>
            <a:r>
              <a:rPr lang="ru-RU" sz="2200" dirty="0" smtClean="0"/>
              <a:t> </a:t>
            </a:r>
            <a:r>
              <a:rPr lang="ru-RU" sz="2200" dirty="0" err="1" smtClean="0"/>
              <a:t>socialist</a:t>
            </a:r>
            <a:r>
              <a:rPr lang="ru-RU" sz="2200" dirty="0" smtClean="0"/>
              <a:t> </a:t>
            </a:r>
            <a:r>
              <a:rPr lang="ru-RU" sz="2200" dirty="0" err="1" smtClean="0"/>
              <a:t>family</a:t>
            </a:r>
            <a:r>
              <a:rPr lang="ru-RU" sz="2200" dirty="0" smtClean="0"/>
              <a:t> </a:t>
            </a:r>
            <a:r>
              <a:rPr lang="ru-RU" sz="2200" dirty="0" err="1" smtClean="0"/>
              <a:t>of</a:t>
            </a:r>
            <a:r>
              <a:rPr lang="ru-RU" sz="2200" dirty="0" smtClean="0"/>
              <a:t> </a:t>
            </a:r>
            <a:r>
              <a:rPr lang="ru-RU" sz="2200" dirty="0" err="1" smtClean="0"/>
              <a:t>President</a:t>
            </a:r>
            <a:r>
              <a:rPr lang="ru-RU" sz="2200" dirty="0" smtClean="0"/>
              <a:t> </a:t>
            </a:r>
            <a:r>
              <a:rPr lang="ru-RU" sz="2200" dirty="0" err="1" smtClean="0"/>
              <a:t>Kim</a:t>
            </a:r>
            <a:r>
              <a:rPr lang="ru-RU" sz="2200" dirty="0" smtClean="0"/>
              <a:t> </a:t>
            </a:r>
            <a:r>
              <a:rPr lang="ru-RU" sz="2200" dirty="0" err="1" smtClean="0"/>
              <a:t>Il</a:t>
            </a:r>
            <a:r>
              <a:rPr lang="ru-RU" sz="2200" dirty="0" smtClean="0"/>
              <a:t> </a:t>
            </a:r>
            <a:r>
              <a:rPr lang="ru-RU" sz="2200" dirty="0" err="1" smtClean="0"/>
              <a:t>Sung</a:t>
            </a:r>
            <a:r>
              <a:rPr lang="ru-RU" sz="2200" dirty="0" smtClean="0"/>
              <a:t> </a:t>
            </a:r>
            <a:r>
              <a:rPr lang="ru-RU" sz="2200" dirty="0" err="1" smtClean="0"/>
              <a:t>functioned</a:t>
            </a:r>
            <a:r>
              <a:rPr lang="ru-RU" sz="2200" dirty="0" smtClean="0"/>
              <a:t> </a:t>
            </a:r>
            <a:r>
              <a:rPr lang="ru-RU" sz="2200" dirty="0" err="1" smtClean="0"/>
              <a:t>as</a:t>
            </a:r>
            <a:r>
              <a:rPr lang="ru-RU" sz="2200" dirty="0" smtClean="0"/>
              <a:t> </a:t>
            </a:r>
            <a:r>
              <a:rPr lang="ru-RU" sz="2200" dirty="0" err="1" smtClean="0"/>
              <a:t>the</a:t>
            </a:r>
            <a:r>
              <a:rPr lang="ru-RU" sz="2200" dirty="0" smtClean="0"/>
              <a:t> </a:t>
            </a:r>
            <a:r>
              <a:rPr lang="ru-RU" sz="2200" dirty="0" err="1" smtClean="0"/>
              <a:t>dominant</a:t>
            </a:r>
            <a:r>
              <a:rPr lang="ru-RU" sz="2200" dirty="0" smtClean="0"/>
              <a:t> </a:t>
            </a:r>
            <a:r>
              <a:rPr lang="ru-RU" sz="2200" dirty="0" err="1" smtClean="0"/>
              <a:t>political</a:t>
            </a:r>
            <a:r>
              <a:rPr lang="ru-RU" sz="2200" dirty="0" smtClean="0"/>
              <a:t> </a:t>
            </a:r>
            <a:r>
              <a:rPr lang="ru-RU" sz="2200" dirty="0" err="1" smtClean="0"/>
              <a:t>elite</a:t>
            </a:r>
            <a:r>
              <a:rPr lang="ru-RU" sz="2200" dirty="0" smtClean="0"/>
              <a:t> </a:t>
            </a:r>
            <a:r>
              <a:rPr lang="ru-RU" sz="2200" dirty="0" err="1" smtClean="0"/>
              <a:t>leading</a:t>
            </a:r>
            <a:r>
              <a:rPr lang="ru-RU" sz="2200" dirty="0" smtClean="0"/>
              <a:t> </a:t>
            </a:r>
            <a:r>
              <a:rPr lang="ru-RU" sz="2200" dirty="0" err="1" smtClean="0"/>
              <a:t>the</a:t>
            </a:r>
            <a:r>
              <a:rPr lang="ru-RU" sz="2200" dirty="0" smtClean="0"/>
              <a:t> </a:t>
            </a:r>
            <a:r>
              <a:rPr lang="ru-RU" sz="2200" dirty="0" err="1" smtClean="0"/>
              <a:t>mobilization</a:t>
            </a:r>
            <a:r>
              <a:rPr lang="ru-RU" sz="2200" dirty="0" smtClean="0"/>
              <a:t> </a:t>
            </a:r>
            <a:r>
              <a:rPr lang="ru-RU" sz="2200" dirty="0" err="1" smtClean="0"/>
              <a:t>system</a:t>
            </a:r>
            <a:r>
              <a:rPr lang="ru-RU" sz="2200" dirty="0" smtClean="0"/>
              <a:t>.</a:t>
            </a:r>
            <a:endParaRPr lang="ru-RU" sz="2200" dirty="0"/>
          </a:p>
        </p:txBody>
      </p:sp>
    </p:spTree>
    <p:extLst>
      <p:ext uri="{BB962C8B-B14F-4D97-AF65-F5344CB8AC3E}">
        <p14:creationId xmlns:p14="http://schemas.microsoft.com/office/powerpoint/2010/main" val="29571618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t>Conclusion</a:t>
            </a:r>
            <a:endParaRPr lang="ru-RU" dirty="0"/>
          </a:p>
        </p:txBody>
      </p:sp>
      <p:sp>
        <p:nvSpPr>
          <p:cNvPr id="3" name="Текст 2"/>
          <p:cNvSpPr>
            <a:spLocks noGrp="1"/>
          </p:cNvSpPr>
          <p:nvPr>
            <p:ph type="body" idx="1"/>
          </p:nvPr>
        </p:nvSpPr>
        <p:spPr>
          <a:xfrm>
            <a:off x="597814" y="1143000"/>
            <a:ext cx="8317586" cy="4431983"/>
          </a:xfrm>
        </p:spPr>
        <p:txBody>
          <a:bodyPr/>
          <a:lstStyle/>
          <a:p>
            <a:r>
              <a:rPr lang="en-US" dirty="0"/>
              <a:t>As the analysis of the example of North Korea shows, the mobilization system functions in accordance with the special fundamental principles that distinguish it, political styles and methods of implementing social transformations. </a:t>
            </a:r>
            <a:endParaRPr lang="en-US" dirty="0" smtClean="0"/>
          </a:p>
          <a:p>
            <a:r>
              <a:rPr lang="en-US" dirty="0" smtClean="0"/>
              <a:t>The </a:t>
            </a:r>
            <a:r>
              <a:rPr lang="en-US" dirty="0"/>
              <a:t>driving force is the participation of the masses, spontaneous or controlled. The populist type is characterized by broad voluntary participation of the masses and collective leadership in a relatively weak state. </a:t>
            </a:r>
            <a:endParaRPr lang="en-US" dirty="0" smtClean="0"/>
          </a:p>
          <a:p>
            <a:r>
              <a:rPr lang="en-US" dirty="0" smtClean="0"/>
              <a:t>Unlike </a:t>
            </a:r>
            <a:r>
              <a:rPr lang="en-US" dirty="0"/>
              <a:t>the leaders of the conciliation systems, populist mobilizers combine material interests and commitment to radical ideological transformations. Activists are driven by moral aspirations, not a desire to make political deals.</a:t>
            </a:r>
            <a:endParaRPr lang="ru-RU" dirty="0"/>
          </a:p>
        </p:txBody>
      </p:sp>
    </p:spTree>
    <p:extLst>
      <p:ext uri="{BB962C8B-B14F-4D97-AF65-F5344CB8AC3E}">
        <p14:creationId xmlns:p14="http://schemas.microsoft.com/office/powerpoint/2010/main" val="1041413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839200" cy="5940088"/>
          </a:xfrm>
          <a:prstGeom prst="rect">
            <a:avLst/>
          </a:prstGeom>
        </p:spPr>
        <p:txBody>
          <a:bodyPr wrap="square">
            <a:spAutoFit/>
          </a:bodyPr>
          <a:lstStyle/>
          <a:p>
            <a:r>
              <a:rPr lang="ru-RU" sz="1900" dirty="0" err="1" smtClean="0"/>
              <a:t>In</a:t>
            </a:r>
            <a:r>
              <a:rPr lang="ru-RU" sz="1900" dirty="0" smtClean="0"/>
              <a:t> </a:t>
            </a:r>
            <a:r>
              <a:rPr lang="ru-RU" sz="1900" dirty="0" err="1" smtClean="0"/>
              <a:t>an</a:t>
            </a:r>
            <a:r>
              <a:rPr lang="ru-RU" sz="1900" dirty="0" smtClean="0"/>
              <a:t> </a:t>
            </a:r>
            <a:r>
              <a:rPr lang="ru-RU" sz="1900" dirty="0" err="1" smtClean="0"/>
              <a:t>elitist</a:t>
            </a:r>
            <a:r>
              <a:rPr lang="ru-RU" sz="1900" dirty="0" smtClean="0"/>
              <a:t> </a:t>
            </a:r>
            <a:r>
              <a:rPr lang="ru-RU" sz="1900" dirty="0" err="1" smtClean="0"/>
              <a:t>mobilization</a:t>
            </a:r>
            <a:r>
              <a:rPr lang="ru-RU" sz="1900" dirty="0" smtClean="0"/>
              <a:t> </a:t>
            </a:r>
            <a:r>
              <a:rPr lang="ru-RU" sz="1900" dirty="0" err="1" smtClean="0"/>
              <a:t>system</a:t>
            </a:r>
            <a:r>
              <a:rPr lang="ru-RU" sz="1900" dirty="0" smtClean="0"/>
              <a:t>, </a:t>
            </a:r>
            <a:r>
              <a:rPr lang="ru-RU" sz="1900" dirty="0" err="1" smtClean="0"/>
              <a:t>social</a:t>
            </a:r>
            <a:r>
              <a:rPr lang="ru-RU" sz="1900" dirty="0" smtClean="0"/>
              <a:t> </a:t>
            </a:r>
            <a:r>
              <a:rPr lang="ru-RU" sz="1900" dirty="0" err="1" smtClean="0"/>
              <a:t>groups</a:t>
            </a:r>
            <a:r>
              <a:rPr lang="ru-RU" sz="1900" dirty="0" smtClean="0"/>
              <a:t> </a:t>
            </a:r>
            <a:r>
              <a:rPr lang="ru-RU" sz="1900" dirty="0" err="1" smtClean="0"/>
              <a:t>and</a:t>
            </a:r>
            <a:r>
              <a:rPr lang="ru-RU" sz="1900" dirty="0" smtClean="0"/>
              <a:t> </a:t>
            </a:r>
            <a:r>
              <a:rPr lang="ru-RU" sz="1900" dirty="0" err="1" smtClean="0"/>
              <a:t>the</a:t>
            </a:r>
            <a:r>
              <a:rPr lang="ru-RU" sz="1900" dirty="0" smtClean="0"/>
              <a:t> </a:t>
            </a:r>
            <a:r>
              <a:rPr lang="ru-RU" sz="1900" dirty="0" err="1" smtClean="0"/>
              <a:t>participation</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masses</a:t>
            </a:r>
            <a:r>
              <a:rPr lang="ru-RU" sz="1900" dirty="0" smtClean="0"/>
              <a:t> </a:t>
            </a:r>
            <a:r>
              <a:rPr lang="ru-RU" sz="1900" dirty="0" err="1" smtClean="0"/>
              <a:t>in</a:t>
            </a:r>
            <a:r>
              <a:rPr lang="ru-RU" sz="1900" dirty="0" smtClean="0"/>
              <a:t> </a:t>
            </a:r>
            <a:r>
              <a:rPr lang="ru-RU" sz="1900" dirty="0" err="1" smtClean="0"/>
              <a:t>politics</a:t>
            </a:r>
            <a:r>
              <a:rPr lang="ru-RU" sz="1900" dirty="0" smtClean="0"/>
              <a:t> </a:t>
            </a:r>
            <a:r>
              <a:rPr lang="ru-RU" sz="1900" dirty="0" err="1" smtClean="0"/>
              <a:t>are</a:t>
            </a:r>
            <a:r>
              <a:rPr lang="ru-RU" sz="1900" dirty="0" smtClean="0"/>
              <a:t> </a:t>
            </a:r>
            <a:r>
              <a:rPr lang="ru-RU" sz="1900" dirty="0" err="1" smtClean="0"/>
              <a:t>controlled</a:t>
            </a:r>
            <a:r>
              <a:rPr lang="ru-RU" sz="1900" dirty="0" smtClean="0"/>
              <a:t> </a:t>
            </a:r>
            <a:r>
              <a:rPr lang="ru-RU" sz="1900" dirty="0" err="1" smtClean="0"/>
              <a:t>by</a:t>
            </a:r>
            <a:r>
              <a:rPr lang="ru-RU" sz="1900" dirty="0" smtClean="0"/>
              <a:t> a </a:t>
            </a:r>
            <a:r>
              <a:rPr lang="ru-RU" sz="1900" dirty="0" err="1" smtClean="0"/>
              <a:t>powerful</a:t>
            </a:r>
            <a:r>
              <a:rPr lang="ru-RU" sz="1900" dirty="0" smtClean="0"/>
              <a:t> </a:t>
            </a:r>
            <a:r>
              <a:rPr lang="ru-RU" sz="1900" dirty="0" err="1" smtClean="0"/>
              <a:t>state</a:t>
            </a:r>
            <a:r>
              <a:rPr lang="ru-RU" sz="1900" dirty="0" smtClean="0"/>
              <a:t> </a:t>
            </a:r>
            <a:r>
              <a:rPr lang="ru-RU" sz="1900" dirty="0" err="1" smtClean="0"/>
              <a:t>and</a:t>
            </a:r>
            <a:r>
              <a:rPr lang="ru-RU" sz="1900" dirty="0" smtClean="0"/>
              <a:t> </a:t>
            </a:r>
            <a:r>
              <a:rPr lang="ru-RU" sz="1900" dirty="0" err="1" smtClean="0"/>
              <a:t>an</a:t>
            </a:r>
            <a:r>
              <a:rPr lang="ru-RU" sz="1900" dirty="0" smtClean="0"/>
              <a:t> </a:t>
            </a:r>
            <a:r>
              <a:rPr lang="ru-RU" sz="1900" dirty="0" err="1" smtClean="0"/>
              <a:t>avant-garde</a:t>
            </a:r>
            <a:r>
              <a:rPr lang="ru-RU" sz="1900" dirty="0" smtClean="0"/>
              <a:t> </a:t>
            </a:r>
            <a:r>
              <a:rPr lang="ru-RU" sz="1900" dirty="0" err="1" smtClean="0"/>
              <a:t>political</a:t>
            </a:r>
            <a:r>
              <a:rPr lang="ru-RU" sz="1900" dirty="0" smtClean="0"/>
              <a:t> </a:t>
            </a:r>
            <a:r>
              <a:rPr lang="ru-RU" sz="1900" dirty="0" err="1" smtClean="0"/>
              <a:t>party</a:t>
            </a:r>
            <a:r>
              <a:rPr lang="ru-RU" sz="1900" dirty="0" smtClean="0"/>
              <a:t>. </a:t>
            </a:r>
            <a:r>
              <a:rPr lang="ru-RU" sz="1900" dirty="0" err="1" smtClean="0"/>
              <a:t>The</a:t>
            </a:r>
            <a:r>
              <a:rPr lang="ru-RU" sz="1900" dirty="0" smtClean="0"/>
              <a:t> </a:t>
            </a:r>
            <a:r>
              <a:rPr lang="ru-RU" sz="1900" dirty="0" err="1" smtClean="0"/>
              <a:t>charismatic</a:t>
            </a:r>
            <a:r>
              <a:rPr lang="ru-RU" sz="1900" dirty="0" smtClean="0"/>
              <a:t> </a:t>
            </a:r>
            <a:r>
              <a:rPr lang="ru-RU" sz="1900" dirty="0" err="1" smtClean="0"/>
              <a:t>leader</a:t>
            </a:r>
            <a:r>
              <a:rPr lang="ru-RU" sz="1900" dirty="0" smtClean="0"/>
              <a:t> </a:t>
            </a:r>
            <a:r>
              <a:rPr lang="ru-RU" sz="1900" dirty="0" err="1" smtClean="0"/>
              <a:t>offers</a:t>
            </a:r>
            <a:r>
              <a:rPr lang="ru-RU" sz="1900" dirty="0" smtClean="0"/>
              <a:t> </a:t>
            </a:r>
            <a:r>
              <a:rPr lang="ru-RU" sz="1900" dirty="0" err="1" smtClean="0"/>
              <a:t>an</a:t>
            </a:r>
            <a:r>
              <a:rPr lang="ru-RU" sz="1900" dirty="0" smtClean="0"/>
              <a:t> </a:t>
            </a:r>
            <a:r>
              <a:rPr lang="ru-RU" sz="1900" dirty="0" err="1" smtClean="0"/>
              <a:t>ideological</a:t>
            </a:r>
            <a:r>
              <a:rPr lang="ru-RU" sz="1900" dirty="0" smtClean="0"/>
              <a:t> </a:t>
            </a:r>
            <a:r>
              <a:rPr lang="ru-RU" sz="1900" dirty="0" err="1" smtClean="0"/>
              <a:t>vision</a:t>
            </a:r>
            <a:r>
              <a:rPr lang="ru-RU" sz="1900" dirty="0" smtClean="0"/>
              <a:t> </a:t>
            </a:r>
            <a:r>
              <a:rPr lang="ru-RU" sz="1900" dirty="0" err="1" smtClean="0"/>
              <a:t>that</a:t>
            </a:r>
            <a:r>
              <a:rPr lang="ru-RU" sz="1900" dirty="0" smtClean="0"/>
              <a:t> </a:t>
            </a:r>
            <a:r>
              <a:rPr lang="ru-RU" sz="1900" dirty="0" err="1" smtClean="0"/>
              <a:t>illuminates</a:t>
            </a:r>
            <a:r>
              <a:rPr lang="ru-RU" sz="1900" dirty="0" smtClean="0"/>
              <a:t> </a:t>
            </a:r>
            <a:r>
              <a:rPr lang="ru-RU" sz="1900" dirty="0" err="1" smtClean="0"/>
              <a:t>the</a:t>
            </a:r>
            <a:r>
              <a:rPr lang="ru-RU" sz="1900" dirty="0" smtClean="0"/>
              <a:t> </a:t>
            </a:r>
            <a:r>
              <a:rPr lang="ru-RU" sz="1900" dirty="0" err="1" smtClean="0"/>
              <a:t>radical</a:t>
            </a:r>
            <a:r>
              <a:rPr lang="ru-RU" sz="1900" dirty="0" smtClean="0"/>
              <a:t> </a:t>
            </a:r>
            <a:r>
              <a:rPr lang="ru-RU" sz="1900" dirty="0" err="1" smtClean="0"/>
              <a:t>reconstruction</a:t>
            </a:r>
            <a:r>
              <a:rPr lang="ru-RU" sz="1900" dirty="0" smtClean="0"/>
              <a:t> </a:t>
            </a:r>
            <a:r>
              <a:rPr lang="ru-RU" sz="1900" dirty="0" err="1" smtClean="0"/>
              <a:t>of</a:t>
            </a:r>
            <a:r>
              <a:rPr lang="ru-RU" sz="1900" dirty="0" smtClean="0"/>
              <a:t> </a:t>
            </a:r>
            <a:r>
              <a:rPr lang="ru-RU" sz="1900" dirty="0" err="1" smtClean="0"/>
              <a:t>society</a:t>
            </a:r>
            <a:r>
              <a:rPr lang="ru-RU" sz="1900" dirty="0" smtClean="0"/>
              <a:t> </a:t>
            </a:r>
            <a:r>
              <a:rPr lang="ru-RU" sz="1900" dirty="0" err="1" smtClean="0"/>
              <a:t>with</a:t>
            </a:r>
            <a:r>
              <a:rPr lang="ru-RU" sz="1900" dirty="0" smtClean="0"/>
              <a:t> </a:t>
            </a:r>
            <a:r>
              <a:rPr lang="ru-RU" sz="1900" dirty="0" err="1" smtClean="0"/>
              <a:t>the</a:t>
            </a:r>
            <a:r>
              <a:rPr lang="ru-RU" sz="1900" dirty="0" smtClean="0"/>
              <a:t> </a:t>
            </a:r>
            <a:r>
              <a:rPr lang="ru-RU" sz="1900" dirty="0" err="1" smtClean="0"/>
              <a:t>light</a:t>
            </a:r>
            <a:r>
              <a:rPr lang="ru-RU" sz="1900" dirty="0" smtClean="0"/>
              <a:t> </a:t>
            </a:r>
            <a:r>
              <a:rPr lang="ru-RU" sz="1900" dirty="0" err="1" smtClean="0"/>
              <a:t>of</a:t>
            </a:r>
            <a:r>
              <a:rPr lang="ru-RU" sz="1900" dirty="0" smtClean="0"/>
              <a:t> </a:t>
            </a:r>
            <a:r>
              <a:rPr lang="ru-RU" sz="1900" dirty="0" err="1" smtClean="0"/>
              <a:t>spiritual</a:t>
            </a:r>
            <a:r>
              <a:rPr lang="ru-RU" sz="1900" dirty="0" smtClean="0"/>
              <a:t> </a:t>
            </a:r>
            <a:r>
              <a:rPr lang="ru-RU" sz="1900" dirty="0" err="1" smtClean="0"/>
              <a:t>and</a:t>
            </a:r>
            <a:r>
              <a:rPr lang="ru-RU" sz="1900" dirty="0" smtClean="0"/>
              <a:t> </a:t>
            </a:r>
            <a:r>
              <a:rPr lang="ru-RU" sz="1900" dirty="0" err="1" smtClean="0"/>
              <a:t>moral</a:t>
            </a:r>
            <a:r>
              <a:rPr lang="ru-RU" sz="1900" dirty="0" smtClean="0"/>
              <a:t> </a:t>
            </a:r>
            <a:r>
              <a:rPr lang="ru-RU" sz="1900" dirty="0" err="1" smtClean="0"/>
              <a:t>values</a:t>
            </a:r>
            <a:r>
              <a:rPr lang="ru-RU" sz="1900" dirty="0" smtClean="0"/>
              <a:t>. </a:t>
            </a:r>
            <a:endParaRPr lang="en-US" sz="1900" dirty="0" smtClean="0"/>
          </a:p>
          <a:p>
            <a:r>
              <a:rPr lang="ru-RU" sz="1900" dirty="0" err="1" smtClean="0"/>
              <a:t>Technocrats</a:t>
            </a:r>
            <a:r>
              <a:rPr lang="ru-RU" sz="1900" dirty="0" smtClean="0"/>
              <a:t> </a:t>
            </a:r>
            <a:r>
              <a:rPr lang="ru-RU" sz="1900" dirty="0" err="1" smtClean="0"/>
              <a:t>and</a:t>
            </a:r>
            <a:r>
              <a:rPr lang="ru-RU" sz="1900" dirty="0" smtClean="0"/>
              <a:t> </a:t>
            </a:r>
            <a:r>
              <a:rPr lang="ru-RU" sz="1900" dirty="0" err="1" smtClean="0"/>
              <a:t>bureaucrats</a:t>
            </a:r>
            <a:r>
              <a:rPr lang="ru-RU" sz="1900" dirty="0" smtClean="0"/>
              <a:t> </a:t>
            </a:r>
            <a:r>
              <a:rPr lang="ru-RU" sz="1900" dirty="0" err="1" smtClean="0"/>
              <a:t>who</a:t>
            </a:r>
            <a:r>
              <a:rPr lang="ru-RU" sz="1900" dirty="0" smtClean="0"/>
              <a:t> </a:t>
            </a:r>
            <a:r>
              <a:rPr lang="ru-RU" sz="1900" dirty="0" err="1" smtClean="0"/>
              <a:t>implement</a:t>
            </a:r>
            <a:r>
              <a:rPr lang="ru-RU" sz="1900" dirty="0" smtClean="0"/>
              <a:t> </a:t>
            </a:r>
            <a:r>
              <a:rPr lang="ru-RU" sz="1900" dirty="0" err="1" smtClean="0"/>
              <a:t>policy</a:t>
            </a:r>
            <a:r>
              <a:rPr lang="ru-RU" sz="1900" dirty="0" smtClean="0"/>
              <a:t> </a:t>
            </a:r>
            <a:r>
              <a:rPr lang="ru-RU" sz="1900" dirty="0" err="1" smtClean="0"/>
              <a:t>through</a:t>
            </a:r>
            <a:r>
              <a:rPr lang="ru-RU" sz="1900" dirty="0" smtClean="0"/>
              <a:t> a </a:t>
            </a:r>
            <a:r>
              <a:rPr lang="ru-RU" sz="1900" dirty="0" err="1" smtClean="0"/>
              <a:t>managerial</a:t>
            </a:r>
            <a:r>
              <a:rPr lang="ru-RU" sz="1900" dirty="0" smtClean="0"/>
              <a:t> </a:t>
            </a:r>
            <a:r>
              <a:rPr lang="ru-RU" sz="1900" dirty="0" err="1" smtClean="0"/>
              <a:t>hierarchy</a:t>
            </a:r>
            <a:r>
              <a:rPr lang="ru-RU" sz="1900" dirty="0" smtClean="0"/>
              <a:t> </a:t>
            </a:r>
            <a:r>
              <a:rPr lang="ru-RU" sz="1900" dirty="0" err="1" smtClean="0"/>
              <a:t>are</a:t>
            </a:r>
            <a:r>
              <a:rPr lang="ru-RU" sz="1900" dirty="0" smtClean="0"/>
              <a:t> </a:t>
            </a:r>
            <a:r>
              <a:rPr lang="ru-RU" sz="1900" dirty="0" err="1" smtClean="0"/>
              <a:t>more</a:t>
            </a:r>
            <a:r>
              <a:rPr lang="ru-RU" sz="1900" dirty="0" smtClean="0"/>
              <a:t> </a:t>
            </a:r>
            <a:r>
              <a:rPr lang="ru-RU" sz="1900" dirty="0" err="1" smtClean="0"/>
              <a:t>pragmatically</a:t>
            </a:r>
            <a:r>
              <a:rPr lang="ru-RU" sz="1900" dirty="0" smtClean="0"/>
              <a:t> </a:t>
            </a:r>
            <a:r>
              <a:rPr lang="ru-RU" sz="1900" dirty="0" err="1" smtClean="0"/>
              <a:t>oriented</a:t>
            </a:r>
            <a:r>
              <a:rPr lang="ru-RU" sz="1900" dirty="0" smtClean="0"/>
              <a:t>. </a:t>
            </a:r>
            <a:endParaRPr lang="en-US" sz="1900" dirty="0" smtClean="0"/>
          </a:p>
          <a:p>
            <a:r>
              <a:rPr lang="ru-RU" sz="1900" dirty="0" err="1" smtClean="0"/>
              <a:t>Their</a:t>
            </a:r>
            <a:r>
              <a:rPr lang="ru-RU" sz="1900" dirty="0" smtClean="0"/>
              <a:t> </a:t>
            </a:r>
            <a:r>
              <a:rPr lang="ru-RU" sz="1900" dirty="0" err="1" smtClean="0"/>
              <a:t>approach</a:t>
            </a:r>
            <a:r>
              <a:rPr lang="ru-RU" sz="1900" dirty="0" smtClean="0"/>
              <a:t> </a:t>
            </a:r>
            <a:r>
              <a:rPr lang="ru-RU" sz="1900" dirty="0" err="1" smtClean="0"/>
              <a:t>to</a:t>
            </a:r>
            <a:r>
              <a:rPr lang="ru-RU" sz="1900" dirty="0" smtClean="0"/>
              <a:t> </a:t>
            </a:r>
            <a:r>
              <a:rPr lang="ru-RU" sz="1900" dirty="0" err="1" smtClean="0"/>
              <a:t>social</a:t>
            </a:r>
            <a:r>
              <a:rPr lang="ru-RU" sz="1900" dirty="0" smtClean="0"/>
              <a:t> </a:t>
            </a:r>
            <a:r>
              <a:rPr lang="ru-RU" sz="1900" dirty="0" err="1" smtClean="0"/>
              <a:t>transformation</a:t>
            </a:r>
            <a:r>
              <a:rPr lang="ru-RU" sz="1900" dirty="0" smtClean="0"/>
              <a:t> </a:t>
            </a:r>
            <a:r>
              <a:rPr lang="ru-RU" sz="1900" dirty="0" err="1" smtClean="0"/>
              <a:t>is</a:t>
            </a:r>
            <a:r>
              <a:rPr lang="ru-RU" sz="1900" dirty="0" smtClean="0"/>
              <a:t> </a:t>
            </a:r>
            <a:r>
              <a:rPr lang="ru-RU" sz="1900" dirty="0" err="1" smtClean="0"/>
              <a:t>influenced</a:t>
            </a:r>
            <a:r>
              <a:rPr lang="ru-RU" sz="1900" dirty="0" smtClean="0"/>
              <a:t> </a:t>
            </a:r>
            <a:r>
              <a:rPr lang="ru-RU" sz="1900" dirty="0" err="1" smtClean="0"/>
              <a:t>not</a:t>
            </a:r>
            <a:r>
              <a:rPr lang="ru-RU" sz="1900" dirty="0" smtClean="0"/>
              <a:t> </a:t>
            </a:r>
            <a:r>
              <a:rPr lang="ru-RU" sz="1900" dirty="0" err="1" smtClean="0"/>
              <a:t>by</a:t>
            </a:r>
            <a:r>
              <a:rPr lang="ru-RU" sz="1900" dirty="0" smtClean="0"/>
              <a:t> </a:t>
            </a:r>
            <a:r>
              <a:rPr lang="ru-RU" sz="1900" dirty="0" err="1" smtClean="0"/>
              <a:t>ideological</a:t>
            </a:r>
            <a:r>
              <a:rPr lang="ru-RU" sz="1900" dirty="0" smtClean="0"/>
              <a:t> </a:t>
            </a:r>
            <a:r>
              <a:rPr lang="ru-RU" sz="1900" dirty="0" err="1" smtClean="0"/>
              <a:t>purity</a:t>
            </a:r>
            <a:r>
              <a:rPr lang="ru-RU" sz="1900" dirty="0" smtClean="0"/>
              <a:t>, </a:t>
            </a:r>
            <a:r>
              <a:rPr lang="ru-RU" sz="1900" dirty="0" err="1" smtClean="0"/>
              <a:t>but</a:t>
            </a:r>
            <a:r>
              <a:rPr lang="ru-RU" sz="1900" dirty="0" smtClean="0"/>
              <a:t> </a:t>
            </a:r>
            <a:r>
              <a:rPr lang="ru-RU" sz="1900" dirty="0" err="1" smtClean="0"/>
              <a:t>by</a:t>
            </a:r>
            <a:r>
              <a:rPr lang="ru-RU" sz="1900" dirty="0" smtClean="0"/>
              <a:t> </a:t>
            </a:r>
            <a:r>
              <a:rPr lang="ru-RU" sz="1900" dirty="0" err="1" smtClean="0"/>
              <a:t>political</a:t>
            </a:r>
            <a:r>
              <a:rPr lang="ru-RU" sz="1900" dirty="0" smtClean="0"/>
              <a:t> </a:t>
            </a:r>
            <a:r>
              <a:rPr lang="ru-RU" sz="1900" dirty="0" err="1" smtClean="0"/>
              <a:t>expediency</a:t>
            </a:r>
            <a:r>
              <a:rPr lang="ru-RU" sz="1900" dirty="0" smtClean="0"/>
              <a:t>. </a:t>
            </a:r>
            <a:endParaRPr lang="en-US" sz="1900" dirty="0" smtClean="0"/>
          </a:p>
          <a:p>
            <a:r>
              <a:rPr lang="ru-RU" sz="1900" dirty="0" err="1" smtClean="0"/>
              <a:t>Mobilization</a:t>
            </a:r>
            <a:r>
              <a:rPr lang="ru-RU" sz="1900" dirty="0" smtClean="0"/>
              <a:t> </a:t>
            </a:r>
            <a:r>
              <a:rPr lang="ru-RU" sz="1900" dirty="0" err="1" smtClean="0"/>
              <a:t>systems</a:t>
            </a:r>
            <a:r>
              <a:rPr lang="ru-RU" sz="1900" dirty="0" smtClean="0"/>
              <a:t> </a:t>
            </a:r>
            <a:r>
              <a:rPr lang="ru-RU" sz="1900" dirty="0" err="1" smtClean="0"/>
              <a:t>are</a:t>
            </a:r>
            <a:r>
              <a:rPr lang="ru-RU" sz="1900" dirty="0" smtClean="0"/>
              <a:t> </a:t>
            </a:r>
            <a:r>
              <a:rPr lang="ru-RU" sz="1900" dirty="0" err="1" smtClean="0"/>
              <a:t>trying</a:t>
            </a:r>
            <a:r>
              <a:rPr lang="ru-RU" sz="1900" dirty="0" smtClean="0"/>
              <a:t> </a:t>
            </a:r>
            <a:r>
              <a:rPr lang="ru-RU" sz="1900" dirty="0" err="1" smtClean="0"/>
              <a:t>to</a:t>
            </a:r>
            <a:r>
              <a:rPr lang="ru-RU" sz="1900" dirty="0" smtClean="0"/>
              <a:t> </a:t>
            </a:r>
            <a:r>
              <a:rPr lang="ru-RU" sz="1900" dirty="0" err="1" smtClean="0"/>
              <a:t>achieve</a:t>
            </a:r>
            <a:r>
              <a:rPr lang="ru-RU" sz="1900" dirty="0" smtClean="0"/>
              <a:t> </a:t>
            </a:r>
            <a:r>
              <a:rPr lang="ru-RU" sz="1900" dirty="0" err="1" smtClean="0"/>
              <a:t>social</a:t>
            </a:r>
            <a:r>
              <a:rPr lang="ru-RU" sz="1900" dirty="0" smtClean="0"/>
              <a:t> </a:t>
            </a:r>
            <a:r>
              <a:rPr lang="ru-RU" sz="1900" dirty="0" err="1" smtClean="0"/>
              <a:t>transformation</a:t>
            </a:r>
            <a:r>
              <a:rPr lang="ru-RU" sz="1900" dirty="0" smtClean="0"/>
              <a:t> </a:t>
            </a:r>
            <a:r>
              <a:rPr lang="ru-RU" sz="1900" dirty="0" err="1" smtClean="0"/>
              <a:t>through</a:t>
            </a:r>
            <a:r>
              <a:rPr lang="ru-RU" sz="1900" dirty="0" smtClean="0"/>
              <a:t> </a:t>
            </a:r>
            <a:r>
              <a:rPr lang="ru-RU" sz="1900" dirty="0" err="1" smtClean="0"/>
              <a:t>institutional</a:t>
            </a:r>
            <a:r>
              <a:rPr lang="ru-RU" sz="1900" dirty="0" smtClean="0"/>
              <a:t> </a:t>
            </a:r>
            <a:r>
              <a:rPr lang="ru-RU" sz="1900" dirty="0" err="1" smtClean="0"/>
              <a:t>upheavals</a:t>
            </a:r>
            <a:r>
              <a:rPr lang="ru-RU" sz="1900" dirty="0" smtClean="0"/>
              <a:t>. </a:t>
            </a:r>
            <a:endParaRPr lang="en-US" sz="1900" dirty="0" smtClean="0"/>
          </a:p>
          <a:p>
            <a:r>
              <a:rPr lang="ru-RU" sz="1900" dirty="0" err="1" smtClean="0"/>
              <a:t>Revolutionary</a:t>
            </a:r>
            <a:r>
              <a:rPr lang="ru-RU" sz="1900" dirty="0" smtClean="0"/>
              <a:t> </a:t>
            </a:r>
            <a:r>
              <a:rPr lang="ru-RU" sz="1900" dirty="0" err="1" smtClean="0"/>
              <a:t>movements</a:t>
            </a:r>
            <a:r>
              <a:rPr lang="ru-RU" sz="1900" dirty="0" smtClean="0"/>
              <a:t> </a:t>
            </a:r>
            <a:r>
              <a:rPr lang="ru-RU" sz="1900" dirty="0" err="1" smtClean="0"/>
              <a:t>are</a:t>
            </a:r>
            <a:r>
              <a:rPr lang="ru-RU" sz="1900" dirty="0" smtClean="0"/>
              <a:t> </a:t>
            </a:r>
            <a:r>
              <a:rPr lang="ru-RU" sz="1900" dirty="0" err="1" smtClean="0"/>
              <a:t>destroying</a:t>
            </a:r>
            <a:r>
              <a:rPr lang="ru-RU" sz="1900" dirty="0" smtClean="0"/>
              <a:t> </a:t>
            </a:r>
            <a:r>
              <a:rPr lang="ru-RU" sz="1900" dirty="0" err="1" smtClean="0"/>
              <a:t>the</a:t>
            </a:r>
            <a:r>
              <a:rPr lang="ru-RU" sz="1900" dirty="0" smtClean="0"/>
              <a:t> </a:t>
            </a:r>
            <a:r>
              <a:rPr lang="ru-RU" sz="1900" dirty="0" err="1" smtClean="0"/>
              <a:t>institutions</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old</a:t>
            </a:r>
            <a:r>
              <a:rPr lang="ru-RU" sz="1900" dirty="0" smtClean="0"/>
              <a:t> </a:t>
            </a:r>
            <a:r>
              <a:rPr lang="ru-RU" sz="1900" dirty="0" err="1" smtClean="0"/>
              <a:t>regime</a:t>
            </a:r>
            <a:r>
              <a:rPr lang="ru-RU" sz="1900" dirty="0" smtClean="0"/>
              <a:t> </a:t>
            </a:r>
            <a:r>
              <a:rPr lang="ru-RU" sz="1900" dirty="0" err="1" smtClean="0"/>
              <a:t>and</a:t>
            </a:r>
            <a:r>
              <a:rPr lang="ru-RU" sz="1900" dirty="0" smtClean="0"/>
              <a:t> </a:t>
            </a:r>
            <a:r>
              <a:rPr lang="ru-RU" sz="1900" dirty="0" err="1" smtClean="0"/>
              <a:t>creating</a:t>
            </a:r>
            <a:r>
              <a:rPr lang="ru-RU" sz="1900" dirty="0" smtClean="0"/>
              <a:t> </a:t>
            </a:r>
            <a:r>
              <a:rPr lang="ru-RU" sz="1900" dirty="0" err="1" smtClean="0"/>
              <a:t>new</a:t>
            </a:r>
            <a:r>
              <a:rPr lang="ru-RU" sz="1900" dirty="0" smtClean="0"/>
              <a:t> </a:t>
            </a:r>
            <a:r>
              <a:rPr lang="ru-RU" sz="1900" dirty="0" err="1" smtClean="0"/>
              <a:t>ones</a:t>
            </a:r>
            <a:r>
              <a:rPr lang="ru-RU" sz="1900" dirty="0" smtClean="0"/>
              <a:t>: </a:t>
            </a:r>
            <a:r>
              <a:rPr lang="ru-RU" sz="1900" dirty="0" err="1" smtClean="0"/>
              <a:t>political</a:t>
            </a:r>
            <a:r>
              <a:rPr lang="ru-RU" sz="1900" dirty="0" smtClean="0"/>
              <a:t> </a:t>
            </a:r>
            <a:r>
              <a:rPr lang="ru-RU" sz="1900" dirty="0" err="1" smtClean="0"/>
              <a:t>parties</a:t>
            </a:r>
            <a:r>
              <a:rPr lang="ru-RU" sz="1900" dirty="0" smtClean="0"/>
              <a:t>, </a:t>
            </a:r>
            <a:r>
              <a:rPr lang="ru-RU" sz="1900" dirty="0" err="1" smtClean="0"/>
              <a:t>public</a:t>
            </a:r>
            <a:r>
              <a:rPr lang="ru-RU" sz="1900" dirty="0" smtClean="0"/>
              <a:t> </a:t>
            </a:r>
            <a:r>
              <a:rPr lang="ru-RU" sz="1900" dirty="0" err="1" smtClean="0"/>
              <a:t>organizations</a:t>
            </a:r>
            <a:r>
              <a:rPr lang="ru-RU" sz="1900" dirty="0" smtClean="0"/>
              <a:t>, </a:t>
            </a:r>
            <a:r>
              <a:rPr lang="ru-RU" sz="1900" dirty="0" err="1" smtClean="0"/>
              <a:t>propaganda</a:t>
            </a:r>
            <a:r>
              <a:rPr lang="ru-RU" sz="1900" dirty="0" smtClean="0"/>
              <a:t> </a:t>
            </a:r>
            <a:r>
              <a:rPr lang="ru-RU" sz="1900" dirty="0" err="1" smtClean="0"/>
              <a:t>agencies</a:t>
            </a:r>
            <a:r>
              <a:rPr lang="ru-RU" sz="1900" dirty="0" smtClean="0"/>
              <a:t> </a:t>
            </a:r>
            <a:r>
              <a:rPr lang="ru-RU" sz="1900" dirty="0" err="1" smtClean="0"/>
              <a:t>and</a:t>
            </a:r>
            <a:r>
              <a:rPr lang="ru-RU" sz="1900" dirty="0" smtClean="0"/>
              <a:t> </a:t>
            </a:r>
            <a:r>
              <a:rPr lang="ru-RU" sz="1900" dirty="0" err="1" smtClean="0"/>
              <a:t>secondary</a:t>
            </a:r>
            <a:r>
              <a:rPr lang="ru-RU" sz="1900" dirty="0" smtClean="0"/>
              <a:t> </a:t>
            </a:r>
            <a:r>
              <a:rPr lang="ru-RU" sz="1900" dirty="0" err="1" smtClean="0"/>
              <a:t>schools</a:t>
            </a:r>
            <a:r>
              <a:rPr lang="ru-RU" sz="1900" dirty="0" smtClean="0"/>
              <a:t>. </a:t>
            </a:r>
            <a:endParaRPr lang="en-US" sz="1900" dirty="0" smtClean="0"/>
          </a:p>
          <a:p>
            <a:r>
              <a:rPr lang="ru-RU" sz="1900" dirty="0" err="1" smtClean="0"/>
              <a:t>In</a:t>
            </a:r>
            <a:r>
              <a:rPr lang="ru-RU" sz="1900" dirty="0" smtClean="0"/>
              <a:t> </a:t>
            </a:r>
            <a:r>
              <a:rPr lang="ru-RU" sz="1900" dirty="0" err="1" smtClean="0"/>
              <a:t>developing</a:t>
            </a:r>
            <a:r>
              <a:rPr lang="ru-RU" sz="1900" dirty="0" smtClean="0"/>
              <a:t> </a:t>
            </a:r>
            <a:r>
              <a:rPr lang="ru-RU" sz="1900" dirty="0" err="1" smtClean="0"/>
              <a:t>fundamental</a:t>
            </a:r>
            <a:r>
              <a:rPr lang="ru-RU" sz="1900" dirty="0" smtClean="0"/>
              <a:t> </a:t>
            </a:r>
            <a:r>
              <a:rPr lang="ru-RU" sz="1900" dirty="0" err="1" smtClean="0"/>
              <a:t>social</a:t>
            </a:r>
            <a:r>
              <a:rPr lang="ru-RU" sz="1900" dirty="0" smtClean="0"/>
              <a:t> </a:t>
            </a:r>
            <a:r>
              <a:rPr lang="ru-RU" sz="1900" dirty="0" err="1" smtClean="0"/>
              <a:t>transformations</a:t>
            </a:r>
            <a:r>
              <a:rPr lang="ru-RU" sz="1900" dirty="0" smtClean="0"/>
              <a:t>, </a:t>
            </a:r>
            <a:r>
              <a:rPr lang="ru-RU" sz="1900" dirty="0" err="1" smtClean="0"/>
              <a:t>such</a:t>
            </a:r>
            <a:r>
              <a:rPr lang="ru-RU" sz="1900" dirty="0" smtClean="0"/>
              <a:t> </a:t>
            </a:r>
            <a:r>
              <a:rPr lang="ru-RU" sz="1900" dirty="0" err="1" smtClean="0"/>
              <a:t>as</a:t>
            </a:r>
            <a:r>
              <a:rPr lang="ru-RU" sz="1900" dirty="0" smtClean="0"/>
              <a:t> </a:t>
            </a:r>
            <a:r>
              <a:rPr lang="ru-RU" sz="1900" dirty="0" err="1" smtClean="0"/>
              <a:t>rapid</a:t>
            </a:r>
            <a:r>
              <a:rPr lang="ru-RU" sz="1900" dirty="0" smtClean="0"/>
              <a:t> </a:t>
            </a:r>
            <a:r>
              <a:rPr lang="ru-RU" sz="1900" dirty="0" err="1" smtClean="0"/>
              <a:t>industrialization</a:t>
            </a:r>
            <a:r>
              <a:rPr lang="ru-RU" sz="1900" dirty="0" smtClean="0"/>
              <a:t> </a:t>
            </a:r>
            <a:r>
              <a:rPr lang="ru-RU" sz="1900" dirty="0" err="1" smtClean="0"/>
              <a:t>and</a:t>
            </a:r>
            <a:r>
              <a:rPr lang="ru-RU" sz="1900" dirty="0" smtClean="0"/>
              <a:t> </a:t>
            </a:r>
            <a:r>
              <a:rPr lang="ru-RU" sz="1900" dirty="0" err="1" smtClean="0"/>
              <a:t>the</a:t>
            </a:r>
            <a:r>
              <a:rPr lang="ru-RU" sz="1900" dirty="0" smtClean="0"/>
              <a:t> </a:t>
            </a:r>
            <a:r>
              <a:rPr lang="ru-RU" sz="1900" dirty="0" err="1" smtClean="0"/>
              <a:t>elimination</a:t>
            </a:r>
            <a:r>
              <a:rPr lang="ru-RU" sz="1900" dirty="0" smtClean="0"/>
              <a:t> </a:t>
            </a:r>
            <a:r>
              <a:rPr lang="ru-RU" sz="1900" dirty="0" err="1" smtClean="0"/>
              <a:t>of</a:t>
            </a:r>
            <a:r>
              <a:rPr lang="ru-RU" sz="1900" dirty="0" smtClean="0"/>
              <a:t> </a:t>
            </a:r>
            <a:r>
              <a:rPr lang="ru-RU" sz="1900" dirty="0" err="1" smtClean="0"/>
              <a:t>illiteracy</a:t>
            </a:r>
            <a:r>
              <a:rPr lang="ru-RU" sz="1900" dirty="0" smtClean="0"/>
              <a:t>, </a:t>
            </a:r>
            <a:r>
              <a:rPr lang="ru-RU" sz="1900" dirty="0" err="1" smtClean="0"/>
              <a:t>and</a:t>
            </a:r>
            <a:r>
              <a:rPr lang="ru-RU" sz="1900" dirty="0" smtClean="0"/>
              <a:t> </a:t>
            </a:r>
            <a:r>
              <a:rPr lang="ru-RU" sz="1900" dirty="0" err="1" smtClean="0"/>
              <a:t>expanding</a:t>
            </a:r>
            <a:r>
              <a:rPr lang="ru-RU" sz="1900" dirty="0" smtClean="0"/>
              <a:t> </a:t>
            </a:r>
            <a:r>
              <a:rPr lang="ru-RU" sz="1900" dirty="0" err="1" smtClean="0"/>
              <a:t>opportunities</a:t>
            </a:r>
            <a:r>
              <a:rPr lang="ru-RU" sz="1900" dirty="0" smtClean="0"/>
              <a:t> </a:t>
            </a:r>
            <a:r>
              <a:rPr lang="ru-RU" sz="1900" dirty="0" err="1" smtClean="0"/>
              <a:t>for</a:t>
            </a:r>
            <a:r>
              <a:rPr lang="ru-RU" sz="1900" dirty="0" smtClean="0"/>
              <a:t> </a:t>
            </a:r>
            <a:r>
              <a:rPr lang="ru-RU" sz="1900" dirty="0" err="1" smtClean="0"/>
              <a:t>vertical</a:t>
            </a:r>
            <a:r>
              <a:rPr lang="ru-RU" sz="1900" dirty="0" smtClean="0"/>
              <a:t> </a:t>
            </a:r>
            <a:r>
              <a:rPr lang="ru-RU" sz="1900" dirty="0" err="1" smtClean="0"/>
              <a:t>mobility</a:t>
            </a:r>
            <a:r>
              <a:rPr lang="ru-RU" sz="1900" dirty="0" smtClean="0"/>
              <a:t>, </a:t>
            </a:r>
            <a:r>
              <a:rPr lang="ru-RU" sz="1900" dirty="0" err="1" smtClean="0"/>
              <a:t>elite</a:t>
            </a:r>
            <a:r>
              <a:rPr lang="ru-RU" sz="1900" dirty="0" smtClean="0"/>
              <a:t> </a:t>
            </a:r>
            <a:r>
              <a:rPr lang="ru-RU" sz="1900" dirty="0" err="1" smtClean="0"/>
              <a:t>mobilizers</a:t>
            </a:r>
            <a:r>
              <a:rPr lang="ru-RU" sz="1900" dirty="0" smtClean="0"/>
              <a:t> </a:t>
            </a:r>
            <a:r>
              <a:rPr lang="ru-RU" sz="1900" dirty="0" err="1" smtClean="0"/>
              <a:t>rely</a:t>
            </a:r>
            <a:r>
              <a:rPr lang="ru-RU" sz="1900" dirty="0" smtClean="0"/>
              <a:t> </a:t>
            </a:r>
            <a:r>
              <a:rPr lang="ru-RU" sz="1900" dirty="0" err="1" smtClean="0"/>
              <a:t>on</a:t>
            </a:r>
            <a:r>
              <a:rPr lang="ru-RU" sz="1900" dirty="0" smtClean="0"/>
              <a:t> </a:t>
            </a:r>
            <a:r>
              <a:rPr lang="ru-RU" sz="1900" dirty="0" err="1" smtClean="0"/>
              <a:t>ideological</a:t>
            </a:r>
            <a:r>
              <a:rPr lang="ru-RU" sz="1900" dirty="0" smtClean="0"/>
              <a:t> </a:t>
            </a:r>
            <a:r>
              <a:rPr lang="ru-RU" sz="1900" dirty="0" err="1" smtClean="0"/>
              <a:t>persuasion</a:t>
            </a:r>
            <a:r>
              <a:rPr lang="ru-RU" sz="1900" dirty="0" smtClean="0"/>
              <a:t> </a:t>
            </a:r>
            <a:r>
              <a:rPr lang="ru-RU" sz="1900" dirty="0" err="1" smtClean="0"/>
              <a:t>and</a:t>
            </a:r>
            <a:r>
              <a:rPr lang="ru-RU" sz="1900" dirty="0" smtClean="0"/>
              <a:t> </a:t>
            </a:r>
            <a:r>
              <a:rPr lang="ru-RU" sz="1900" dirty="0" err="1" smtClean="0"/>
              <a:t>organizational</a:t>
            </a:r>
            <a:r>
              <a:rPr lang="ru-RU" sz="1900" dirty="0" smtClean="0"/>
              <a:t> </a:t>
            </a:r>
            <a:r>
              <a:rPr lang="ru-RU" sz="1900" dirty="0" err="1" smtClean="0"/>
              <a:t>control</a:t>
            </a:r>
            <a:r>
              <a:rPr lang="ru-RU" sz="1900" dirty="0" smtClean="0"/>
              <a:t>. </a:t>
            </a:r>
            <a:endParaRPr lang="en-US" sz="1900" dirty="0" smtClean="0"/>
          </a:p>
          <a:p>
            <a:r>
              <a:rPr lang="ru-RU" sz="1900" dirty="0" err="1" smtClean="0"/>
              <a:t>However</a:t>
            </a:r>
            <a:r>
              <a:rPr lang="ru-RU" sz="1900" dirty="0" smtClean="0"/>
              <a:t>, </a:t>
            </a:r>
            <a:r>
              <a:rPr lang="ru-RU" sz="1900" dirty="0" err="1" smtClean="0"/>
              <a:t>the</a:t>
            </a:r>
            <a:r>
              <a:rPr lang="ru-RU" sz="1900" dirty="0" smtClean="0"/>
              <a:t> </a:t>
            </a:r>
            <a:r>
              <a:rPr lang="ru-RU" sz="1900" dirty="0" err="1" smtClean="0"/>
              <a:t>changes</a:t>
            </a:r>
            <a:r>
              <a:rPr lang="ru-RU" sz="1900" dirty="0" smtClean="0"/>
              <a:t> </a:t>
            </a:r>
            <a:r>
              <a:rPr lang="ru-RU" sz="1900" dirty="0" err="1" smtClean="0"/>
              <a:t>in</a:t>
            </a:r>
            <a:r>
              <a:rPr lang="ru-RU" sz="1900" dirty="0" smtClean="0"/>
              <a:t> </a:t>
            </a:r>
            <a:r>
              <a:rPr lang="ru-RU" sz="1900" dirty="0" err="1" smtClean="0"/>
              <a:t>the</a:t>
            </a:r>
            <a:r>
              <a:rPr lang="ru-RU" sz="1900" dirty="0" smtClean="0"/>
              <a:t> </a:t>
            </a:r>
            <a:r>
              <a:rPr lang="ru-RU" sz="1900" dirty="0" err="1" smtClean="0"/>
              <a:t>political</a:t>
            </a:r>
            <a:r>
              <a:rPr lang="ru-RU" sz="1900" dirty="0" smtClean="0"/>
              <a:t> </a:t>
            </a:r>
            <a:r>
              <a:rPr lang="ru-RU" sz="1900" dirty="0" err="1" smtClean="0"/>
              <a:t>system</a:t>
            </a:r>
            <a:r>
              <a:rPr lang="ru-RU" sz="1900" dirty="0" smtClean="0"/>
              <a:t> </a:t>
            </a:r>
            <a:r>
              <a:rPr lang="ru-RU" sz="1900" dirty="0" err="1" smtClean="0"/>
              <a:t>lag</a:t>
            </a:r>
            <a:r>
              <a:rPr lang="ru-RU" sz="1900" dirty="0" smtClean="0"/>
              <a:t> </a:t>
            </a:r>
            <a:r>
              <a:rPr lang="ru-RU" sz="1900" dirty="0" err="1" smtClean="0"/>
              <a:t>behind</a:t>
            </a:r>
            <a:r>
              <a:rPr lang="ru-RU" sz="1900" dirty="0" smtClean="0"/>
              <a:t> </a:t>
            </a:r>
            <a:r>
              <a:rPr lang="ru-RU" sz="1900" dirty="0" err="1" smtClean="0"/>
              <a:t>the</a:t>
            </a:r>
            <a:r>
              <a:rPr lang="ru-RU" sz="1900" dirty="0" smtClean="0"/>
              <a:t> </a:t>
            </a:r>
            <a:r>
              <a:rPr lang="ru-RU" sz="1900" dirty="0" err="1" smtClean="0"/>
              <a:t>social</a:t>
            </a:r>
            <a:r>
              <a:rPr lang="ru-RU" sz="1900" dirty="0" smtClean="0"/>
              <a:t> </a:t>
            </a:r>
            <a:r>
              <a:rPr lang="ru-RU" sz="1900" dirty="0" err="1" smtClean="0"/>
              <a:t>ones</a:t>
            </a:r>
            <a:r>
              <a:rPr lang="ru-RU" sz="1900" dirty="0" smtClean="0"/>
              <a:t>. </a:t>
            </a:r>
            <a:r>
              <a:rPr lang="ru-RU" sz="1900" dirty="0" err="1" smtClean="0"/>
              <a:t>Therefore</a:t>
            </a:r>
            <a:r>
              <a:rPr lang="ru-RU" sz="1900" dirty="0" smtClean="0"/>
              <a:t>, </a:t>
            </a:r>
            <a:r>
              <a:rPr lang="ru-RU" sz="1900" dirty="0" err="1" smtClean="0"/>
              <a:t>elitist</a:t>
            </a:r>
            <a:r>
              <a:rPr lang="ru-RU" sz="1900" dirty="0" smtClean="0"/>
              <a:t> </a:t>
            </a:r>
            <a:r>
              <a:rPr lang="ru-RU" sz="1900" dirty="0" err="1" smtClean="0"/>
              <a:t>mobilization</a:t>
            </a:r>
            <a:r>
              <a:rPr lang="ru-RU" sz="1900" dirty="0" smtClean="0"/>
              <a:t> </a:t>
            </a:r>
            <a:r>
              <a:rPr lang="ru-RU" sz="1900" dirty="0" err="1" smtClean="0"/>
              <a:t>systems</a:t>
            </a:r>
            <a:r>
              <a:rPr lang="ru-RU" sz="1900" dirty="0" smtClean="0"/>
              <a:t> </a:t>
            </a:r>
            <a:r>
              <a:rPr lang="ru-RU" sz="1900" dirty="0" err="1" smtClean="0"/>
              <a:t>tend</a:t>
            </a:r>
            <a:r>
              <a:rPr lang="ru-RU" sz="1900" dirty="0" smtClean="0"/>
              <a:t> </a:t>
            </a:r>
            <a:r>
              <a:rPr lang="ru-RU" sz="1900" dirty="0" err="1" smtClean="0"/>
              <a:t>to</a:t>
            </a:r>
            <a:r>
              <a:rPr lang="ru-RU" sz="1900" dirty="0" smtClean="0"/>
              <a:t> </a:t>
            </a:r>
            <a:r>
              <a:rPr lang="ru-RU" sz="1900" dirty="0" err="1" smtClean="0"/>
              <a:t>be</a:t>
            </a:r>
            <a:r>
              <a:rPr lang="ru-RU" sz="1900" dirty="0" smtClean="0"/>
              <a:t> </a:t>
            </a:r>
            <a:r>
              <a:rPr lang="ru-RU" sz="1900" dirty="0" err="1" smtClean="0"/>
              <a:t>short-lived</a:t>
            </a:r>
            <a:r>
              <a:rPr lang="ru-RU" sz="1900" dirty="0" smtClean="0"/>
              <a:t>. </a:t>
            </a:r>
            <a:r>
              <a:rPr lang="ru-RU" sz="1900" dirty="0" err="1" smtClean="0"/>
              <a:t>After</a:t>
            </a:r>
            <a:r>
              <a:rPr lang="ru-RU" sz="1900" dirty="0" smtClean="0"/>
              <a:t> </a:t>
            </a:r>
            <a:r>
              <a:rPr lang="ru-RU" sz="1900" dirty="0" err="1" smtClean="0"/>
              <a:t>the</a:t>
            </a:r>
            <a:r>
              <a:rPr lang="ru-RU" sz="1900" dirty="0" smtClean="0"/>
              <a:t> </a:t>
            </a:r>
            <a:r>
              <a:rPr lang="ru-RU" sz="1900" dirty="0" err="1" smtClean="0"/>
              <a:t>death</a:t>
            </a:r>
            <a:r>
              <a:rPr lang="ru-RU" sz="1900" dirty="0" smtClean="0"/>
              <a:t> </a:t>
            </a:r>
            <a:r>
              <a:rPr lang="ru-RU" sz="1900" dirty="0" err="1" smtClean="0"/>
              <a:t>of</a:t>
            </a:r>
            <a:r>
              <a:rPr lang="ru-RU" sz="1900" dirty="0" smtClean="0"/>
              <a:t> a </a:t>
            </a:r>
            <a:r>
              <a:rPr lang="ru-RU" sz="1900" dirty="0" err="1" smtClean="0"/>
              <a:t>charismatic</a:t>
            </a:r>
            <a:r>
              <a:rPr lang="ru-RU" sz="1900" dirty="0" smtClean="0"/>
              <a:t> </a:t>
            </a:r>
            <a:r>
              <a:rPr lang="ru-RU" sz="1900" dirty="0" err="1" smtClean="0"/>
              <a:t>leader</a:t>
            </a:r>
            <a:r>
              <a:rPr lang="ru-RU" sz="1900" dirty="0" smtClean="0"/>
              <a:t>, </a:t>
            </a:r>
            <a:r>
              <a:rPr lang="ru-RU" sz="1900" dirty="0" err="1" smtClean="0"/>
              <a:t>they</a:t>
            </a:r>
            <a:r>
              <a:rPr lang="ru-RU" sz="1900" dirty="0" smtClean="0"/>
              <a:t> </a:t>
            </a:r>
            <a:r>
              <a:rPr lang="ru-RU" sz="1900" dirty="0" err="1" smtClean="0"/>
              <a:t>transform</a:t>
            </a:r>
            <a:r>
              <a:rPr lang="ru-RU" sz="1900" dirty="0" smtClean="0"/>
              <a:t> </a:t>
            </a:r>
            <a:r>
              <a:rPr lang="ru-RU" sz="1900" dirty="0" err="1" smtClean="0"/>
              <a:t>into</a:t>
            </a:r>
            <a:r>
              <a:rPr lang="ru-RU" sz="1900" dirty="0" smtClean="0"/>
              <a:t> </a:t>
            </a:r>
            <a:r>
              <a:rPr lang="ru-RU" sz="1900" dirty="0" err="1" smtClean="0"/>
              <a:t>another</a:t>
            </a:r>
            <a:r>
              <a:rPr lang="ru-RU" sz="1900" dirty="0" smtClean="0"/>
              <a:t> </a:t>
            </a:r>
            <a:r>
              <a:rPr lang="ru-RU" sz="1900" dirty="0" err="1" smtClean="0"/>
              <a:t>systemic</a:t>
            </a:r>
            <a:r>
              <a:rPr lang="ru-RU" sz="1900" dirty="0" smtClean="0"/>
              <a:t> </a:t>
            </a:r>
            <a:r>
              <a:rPr lang="ru-RU" sz="1900" dirty="0" err="1" smtClean="0"/>
              <a:t>type</a:t>
            </a:r>
            <a:r>
              <a:rPr lang="ru-RU" sz="1900" dirty="0" smtClean="0"/>
              <a:t> — </a:t>
            </a:r>
            <a:r>
              <a:rPr lang="ru-RU" sz="1900" dirty="0" err="1" smtClean="0"/>
              <a:t>usually</a:t>
            </a:r>
            <a:r>
              <a:rPr lang="ru-RU" sz="1900" dirty="0" smtClean="0"/>
              <a:t> a </a:t>
            </a:r>
            <a:r>
              <a:rPr lang="ru-RU" sz="1900" dirty="0" err="1" smtClean="0"/>
              <a:t>bureaucratic</a:t>
            </a:r>
            <a:r>
              <a:rPr lang="ru-RU" sz="1900" dirty="0" smtClean="0"/>
              <a:t> </a:t>
            </a:r>
            <a:r>
              <a:rPr lang="ru-RU" sz="1900" dirty="0" err="1" smtClean="0"/>
              <a:t>authoritarian</a:t>
            </a:r>
            <a:r>
              <a:rPr lang="ru-RU" sz="1900" dirty="0" smtClean="0"/>
              <a:t> </a:t>
            </a:r>
            <a:r>
              <a:rPr lang="ru-RU" sz="1900" dirty="0" err="1" smtClean="0"/>
              <a:t>regime</a:t>
            </a:r>
            <a:r>
              <a:rPr lang="ru-RU" sz="1900" dirty="0" smtClean="0"/>
              <a:t>.</a:t>
            </a:r>
            <a:endParaRPr lang="ru-RU" sz="1900" dirty="0"/>
          </a:p>
        </p:txBody>
      </p:sp>
    </p:spTree>
    <p:extLst>
      <p:ext uri="{BB962C8B-B14F-4D97-AF65-F5344CB8AC3E}">
        <p14:creationId xmlns:p14="http://schemas.microsoft.com/office/powerpoint/2010/main" val="3802365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458200" cy="6370975"/>
          </a:xfrm>
          <a:prstGeom prst="rect">
            <a:avLst/>
          </a:prstGeom>
        </p:spPr>
        <p:txBody>
          <a:bodyPr wrap="square">
            <a:spAutoFit/>
          </a:bodyPr>
          <a:lstStyle/>
          <a:p>
            <a:r>
              <a:rPr lang="ru-RU" sz="2400" dirty="0" err="1" smtClean="0"/>
              <a:t>Like</a:t>
            </a:r>
            <a:r>
              <a:rPr lang="ru-RU" sz="2400" dirty="0" smtClean="0"/>
              <a:t> </a:t>
            </a:r>
            <a:r>
              <a:rPr lang="ru-RU" sz="2400" dirty="0" err="1" smtClean="0"/>
              <a:t>philosophers</a:t>
            </a:r>
            <a:r>
              <a:rPr lang="ru-RU" sz="2400" dirty="0" smtClean="0"/>
              <a:t> </a:t>
            </a:r>
            <a:r>
              <a:rPr lang="ru-RU" sz="2400" dirty="0" err="1" smtClean="0"/>
              <a:t>studying</a:t>
            </a:r>
            <a:r>
              <a:rPr lang="ru-RU" sz="2400" dirty="0" smtClean="0"/>
              <a:t> </a:t>
            </a:r>
            <a:r>
              <a:rPr lang="ru-RU" sz="2400" dirty="0" err="1" smtClean="0"/>
              <a:t>totalitarianism</a:t>
            </a:r>
            <a:r>
              <a:rPr lang="ru-RU" sz="2400" dirty="0" smtClean="0"/>
              <a:t>, </a:t>
            </a:r>
            <a:r>
              <a:rPr lang="ru-RU" sz="2400" dirty="0" err="1" smtClean="0"/>
              <a:t>the</a:t>
            </a:r>
            <a:r>
              <a:rPr lang="ru-RU" sz="2400" dirty="0" smtClean="0"/>
              <a:t> </a:t>
            </a:r>
            <a:r>
              <a:rPr lang="ru-RU" sz="2400" dirty="0" err="1" smtClean="0"/>
              <a:t>researcher</a:t>
            </a:r>
            <a:r>
              <a:rPr lang="ru-RU" sz="2400" dirty="0" smtClean="0"/>
              <a:t> </a:t>
            </a:r>
            <a:r>
              <a:rPr lang="ru-RU" sz="2400" dirty="0" err="1" smtClean="0"/>
              <a:t>of</a:t>
            </a:r>
            <a:r>
              <a:rPr lang="ru-RU" sz="2400" dirty="0" smtClean="0"/>
              <a:t> </a:t>
            </a:r>
            <a:r>
              <a:rPr lang="ru-RU" sz="2400" dirty="0" err="1" smtClean="0"/>
              <a:t>elitist</a:t>
            </a:r>
            <a:r>
              <a:rPr lang="ru-RU" sz="2400" dirty="0" smtClean="0"/>
              <a:t> </a:t>
            </a:r>
            <a:r>
              <a:rPr lang="ru-RU" sz="2400" dirty="0" err="1" smtClean="0"/>
              <a:t>mobilization</a:t>
            </a:r>
            <a:r>
              <a:rPr lang="ru-RU" sz="2400" dirty="0" smtClean="0"/>
              <a:t> </a:t>
            </a:r>
            <a:r>
              <a:rPr lang="ru-RU" sz="2400" dirty="0" err="1" smtClean="0"/>
              <a:t>systems</a:t>
            </a:r>
            <a:r>
              <a:rPr lang="ru-RU" sz="2400" dirty="0" smtClean="0"/>
              <a:t> </a:t>
            </a:r>
            <a:r>
              <a:rPr lang="ru-RU" sz="2400" dirty="0" err="1" smtClean="0"/>
              <a:t>often</a:t>
            </a:r>
            <a:r>
              <a:rPr lang="ru-RU" sz="2400" dirty="0" smtClean="0"/>
              <a:t> </a:t>
            </a:r>
            <a:r>
              <a:rPr lang="ru-RU" sz="2400" dirty="0" err="1" smtClean="0"/>
              <a:t>exaggerates</a:t>
            </a:r>
            <a:r>
              <a:rPr lang="ru-RU" sz="2400" dirty="0" smtClean="0"/>
              <a:t> </a:t>
            </a:r>
            <a:r>
              <a:rPr lang="ru-RU" sz="2400" dirty="0" err="1" smtClean="0"/>
              <a:t>the</a:t>
            </a:r>
            <a:r>
              <a:rPr lang="ru-RU" sz="2400" dirty="0" smtClean="0"/>
              <a:t> </a:t>
            </a:r>
            <a:r>
              <a:rPr lang="ru-RU" sz="2400" dirty="0" err="1" smtClean="0"/>
              <a:t>importance</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ideology</a:t>
            </a:r>
            <a:r>
              <a:rPr lang="ru-RU" sz="2400" dirty="0" smtClean="0"/>
              <a:t> </a:t>
            </a:r>
            <a:r>
              <a:rPr lang="ru-RU" sz="2400" dirty="0" err="1" smtClean="0"/>
              <a:t>of</a:t>
            </a:r>
            <a:r>
              <a:rPr lang="ru-RU" sz="2400" dirty="0" smtClean="0"/>
              <a:t> a </a:t>
            </a:r>
            <a:r>
              <a:rPr lang="ru-RU" sz="2400" dirty="0" err="1" smtClean="0"/>
              <a:t>charismatic</a:t>
            </a:r>
            <a:r>
              <a:rPr lang="ru-RU" sz="2400" dirty="0" smtClean="0"/>
              <a:t> </a:t>
            </a:r>
            <a:r>
              <a:rPr lang="ru-RU" sz="2400" dirty="0" err="1" smtClean="0"/>
              <a:t>leader</a:t>
            </a:r>
            <a:r>
              <a:rPr lang="ru-RU" sz="2400" dirty="0" smtClean="0"/>
              <a:t> </a:t>
            </a:r>
            <a:r>
              <a:rPr lang="ru-RU" sz="2400" dirty="0" err="1" smtClean="0"/>
              <a:t>and</a:t>
            </a:r>
            <a:r>
              <a:rPr lang="ru-RU" sz="2400" dirty="0" smtClean="0"/>
              <a:t> </a:t>
            </a:r>
            <a:r>
              <a:rPr lang="ru-RU" sz="2400" dirty="0" err="1" smtClean="0"/>
              <a:t>downplays</a:t>
            </a:r>
            <a:r>
              <a:rPr lang="ru-RU" sz="2400" dirty="0" smtClean="0"/>
              <a:t> </a:t>
            </a:r>
            <a:r>
              <a:rPr lang="ru-RU" sz="2400" dirty="0" err="1" smtClean="0"/>
              <a:t>the</a:t>
            </a:r>
            <a:r>
              <a:rPr lang="ru-RU" sz="2400" dirty="0" smtClean="0"/>
              <a:t> </a:t>
            </a:r>
            <a:r>
              <a:rPr lang="ru-RU" sz="2400" dirty="0" err="1" smtClean="0"/>
              <a:t>difference</a:t>
            </a:r>
            <a:r>
              <a:rPr lang="ru-RU" sz="2400" dirty="0" smtClean="0"/>
              <a:t> </a:t>
            </a:r>
            <a:r>
              <a:rPr lang="ru-RU" sz="2400" dirty="0" err="1" smtClean="0"/>
              <a:t>between</a:t>
            </a:r>
            <a:r>
              <a:rPr lang="ru-RU" sz="2400" dirty="0" smtClean="0"/>
              <a:t> </a:t>
            </a:r>
            <a:r>
              <a:rPr lang="ru-RU" sz="2400" dirty="0" err="1" smtClean="0"/>
              <a:t>radical</a:t>
            </a:r>
            <a:r>
              <a:rPr lang="ru-RU" sz="2400" dirty="0" smtClean="0"/>
              <a:t> </a:t>
            </a:r>
            <a:r>
              <a:rPr lang="ru-RU" sz="2400" dirty="0" err="1" smtClean="0"/>
              <a:t>rhetoric</a:t>
            </a:r>
            <a:r>
              <a:rPr lang="ru-RU" sz="2400" dirty="0" smtClean="0"/>
              <a:t> </a:t>
            </a:r>
            <a:r>
              <a:rPr lang="ru-RU" sz="2400" dirty="0" err="1" smtClean="0"/>
              <a:t>and</a:t>
            </a:r>
            <a:r>
              <a:rPr lang="ru-RU" sz="2400" dirty="0" smtClean="0"/>
              <a:t> </a:t>
            </a:r>
            <a:r>
              <a:rPr lang="ru-RU" sz="2400" dirty="0" err="1" smtClean="0"/>
              <a:t>the</a:t>
            </a:r>
            <a:r>
              <a:rPr lang="ru-RU" sz="2400" dirty="0" smtClean="0"/>
              <a:t> </a:t>
            </a:r>
            <a:r>
              <a:rPr lang="ru-RU" sz="2400" dirty="0" err="1" smtClean="0"/>
              <a:t>actual</a:t>
            </a:r>
            <a:r>
              <a:rPr lang="ru-RU" sz="2400" dirty="0" smtClean="0"/>
              <a:t> </a:t>
            </a:r>
            <a:r>
              <a:rPr lang="ru-RU" sz="2400" dirty="0" err="1" smtClean="0"/>
              <a:t>implementation</a:t>
            </a:r>
            <a:r>
              <a:rPr lang="ru-RU" sz="2400" dirty="0" smtClean="0"/>
              <a:t> </a:t>
            </a:r>
            <a:r>
              <a:rPr lang="ru-RU" sz="2400" dirty="0" err="1" smtClean="0"/>
              <a:t>of</a:t>
            </a:r>
            <a:r>
              <a:rPr lang="ru-RU" sz="2400" dirty="0" smtClean="0"/>
              <a:t> </a:t>
            </a:r>
            <a:r>
              <a:rPr lang="ru-RU" sz="2400" dirty="0" err="1" smtClean="0"/>
              <a:t>politics</a:t>
            </a:r>
            <a:r>
              <a:rPr lang="ru-RU" sz="2400" dirty="0" smtClean="0"/>
              <a:t>. </a:t>
            </a:r>
            <a:endParaRPr lang="en-US" sz="2400" dirty="0" smtClean="0"/>
          </a:p>
          <a:p>
            <a:r>
              <a:rPr lang="ru-RU" sz="2400" dirty="0" err="1" smtClean="0"/>
              <a:t>For</a:t>
            </a:r>
            <a:r>
              <a:rPr lang="ru-RU" sz="2400" dirty="0" smtClean="0"/>
              <a:t> </a:t>
            </a:r>
            <a:r>
              <a:rPr lang="ru-RU" sz="2400" dirty="0" err="1" smtClean="0"/>
              <a:t>example</a:t>
            </a:r>
            <a:r>
              <a:rPr lang="ru-RU" sz="2400" dirty="0" smtClean="0"/>
              <a:t>, </a:t>
            </a:r>
            <a:r>
              <a:rPr lang="ru-RU" sz="2400" dirty="0" err="1" smtClean="0"/>
              <a:t>in</a:t>
            </a:r>
            <a:r>
              <a:rPr lang="ru-RU" sz="2400" dirty="0" smtClean="0"/>
              <a:t> </a:t>
            </a:r>
            <a:r>
              <a:rPr lang="ru-RU" sz="2400" dirty="0" err="1" smtClean="0"/>
              <a:t>the</a:t>
            </a:r>
            <a:r>
              <a:rPr lang="ru-RU" sz="2400" dirty="0" smtClean="0"/>
              <a:t> </a:t>
            </a:r>
            <a:r>
              <a:rPr lang="ru-RU" sz="2400" dirty="0" err="1" smtClean="0"/>
              <a:t>work</a:t>
            </a:r>
            <a:r>
              <a:rPr lang="ru-RU" sz="2400" dirty="0" smtClean="0"/>
              <a:t> "</a:t>
            </a:r>
            <a:r>
              <a:rPr lang="ru-RU" sz="2400" dirty="0" err="1" smtClean="0"/>
              <a:t>The</a:t>
            </a:r>
            <a:r>
              <a:rPr lang="ru-RU" sz="2400" dirty="0" smtClean="0"/>
              <a:t> </a:t>
            </a:r>
            <a:r>
              <a:rPr lang="ru-RU" sz="2400" dirty="0" err="1" smtClean="0"/>
              <a:t>Origin</a:t>
            </a:r>
            <a:r>
              <a:rPr lang="ru-RU" sz="2400" dirty="0" smtClean="0"/>
              <a:t> </a:t>
            </a:r>
            <a:r>
              <a:rPr lang="ru-RU" sz="2400" dirty="0" err="1" smtClean="0"/>
              <a:t>of</a:t>
            </a:r>
            <a:r>
              <a:rPr lang="ru-RU" sz="2400" dirty="0" smtClean="0"/>
              <a:t> </a:t>
            </a:r>
            <a:r>
              <a:rPr lang="ru-RU" sz="2400" dirty="0" err="1" smtClean="0"/>
              <a:t>Totalitarianism</a:t>
            </a:r>
            <a:r>
              <a:rPr lang="ru-RU" sz="2400" dirty="0" smtClean="0"/>
              <a:t>", </a:t>
            </a:r>
            <a:r>
              <a:rPr lang="ru-RU" sz="2400" dirty="0" err="1" smtClean="0"/>
              <a:t>Hannah</a:t>
            </a:r>
            <a:r>
              <a:rPr lang="ru-RU" sz="2400" dirty="0" smtClean="0"/>
              <a:t> </a:t>
            </a:r>
            <a:r>
              <a:rPr lang="ru-RU" sz="2400" dirty="0" err="1" smtClean="0"/>
              <a:t>Arendt</a:t>
            </a:r>
            <a:r>
              <a:rPr lang="ru-RU" sz="2400" dirty="0" smtClean="0"/>
              <a:t> </a:t>
            </a:r>
            <a:r>
              <a:rPr lang="ru-RU" sz="2400" dirty="0" err="1" smtClean="0"/>
              <a:t>believes</a:t>
            </a:r>
            <a:r>
              <a:rPr lang="ru-RU" sz="2400" dirty="0" smtClean="0"/>
              <a:t> </a:t>
            </a:r>
            <a:r>
              <a:rPr lang="ru-RU" sz="2400" dirty="0" err="1" smtClean="0"/>
              <a:t>that</a:t>
            </a:r>
            <a:r>
              <a:rPr lang="ru-RU" sz="2400" dirty="0" smtClean="0"/>
              <a:t> </a:t>
            </a:r>
            <a:r>
              <a:rPr lang="ru-RU" sz="2400" dirty="0" err="1" smtClean="0"/>
              <a:t>totalitarian</a:t>
            </a:r>
            <a:r>
              <a:rPr lang="ru-RU" sz="2400" dirty="0" smtClean="0"/>
              <a:t> </a:t>
            </a:r>
            <a:r>
              <a:rPr lang="ru-RU" sz="2400" dirty="0" err="1" smtClean="0"/>
              <a:t>elites</a:t>
            </a:r>
            <a:r>
              <a:rPr lang="ru-RU" sz="2400" dirty="0" smtClean="0"/>
              <a:t> </a:t>
            </a:r>
            <a:r>
              <a:rPr lang="ru-RU" sz="2400" dirty="0" err="1" smtClean="0"/>
              <a:t>have</a:t>
            </a:r>
            <a:r>
              <a:rPr lang="ru-RU" sz="2400" dirty="0" smtClean="0"/>
              <a:t> </a:t>
            </a:r>
            <a:r>
              <a:rPr lang="ru-RU" sz="2400" dirty="0" err="1" smtClean="0"/>
              <a:t>sufficient</a:t>
            </a:r>
            <a:r>
              <a:rPr lang="ru-RU" sz="2400" dirty="0" smtClean="0"/>
              <a:t> </a:t>
            </a:r>
            <a:r>
              <a:rPr lang="ru-RU" sz="2400" dirty="0" err="1" smtClean="0"/>
              <a:t>will</a:t>
            </a:r>
            <a:r>
              <a:rPr lang="ru-RU" sz="2400" dirty="0" smtClean="0"/>
              <a:t> </a:t>
            </a:r>
            <a:r>
              <a:rPr lang="ru-RU" sz="2400" dirty="0" err="1" smtClean="0"/>
              <a:t>and</a:t>
            </a:r>
            <a:r>
              <a:rPr lang="ru-RU" sz="2400" dirty="0" smtClean="0"/>
              <a:t> </a:t>
            </a:r>
            <a:r>
              <a:rPr lang="ru-RU" sz="2400" dirty="0" err="1" smtClean="0"/>
              <a:t>power</a:t>
            </a:r>
            <a:r>
              <a:rPr lang="ru-RU" sz="2400" dirty="0" smtClean="0"/>
              <a:t> </a:t>
            </a:r>
            <a:r>
              <a:rPr lang="ru-RU" sz="2400" dirty="0" err="1" smtClean="0"/>
              <a:t>to</a:t>
            </a:r>
            <a:r>
              <a:rPr lang="ru-RU" sz="2400" dirty="0" smtClean="0"/>
              <a:t> </a:t>
            </a:r>
            <a:r>
              <a:rPr lang="ru-RU" sz="2400" dirty="0" err="1" smtClean="0"/>
              <a:t>transform</a:t>
            </a:r>
            <a:r>
              <a:rPr lang="ru-RU" sz="2400" dirty="0" smtClean="0"/>
              <a:t> </a:t>
            </a:r>
            <a:r>
              <a:rPr lang="ru-RU" sz="2400" dirty="0" err="1" smtClean="0"/>
              <a:t>existing</a:t>
            </a:r>
            <a:r>
              <a:rPr lang="ru-RU" sz="2400" dirty="0" smtClean="0"/>
              <a:t> </a:t>
            </a:r>
            <a:r>
              <a:rPr lang="ru-RU" sz="2400" dirty="0" err="1" smtClean="0"/>
              <a:t>socio</a:t>
            </a:r>
            <a:r>
              <a:rPr lang="ru-RU" sz="2400" dirty="0" smtClean="0"/>
              <a:t>–</a:t>
            </a:r>
            <a:r>
              <a:rPr lang="ru-RU" sz="2400" dirty="0" err="1" smtClean="0"/>
              <a:t>political</a:t>
            </a:r>
            <a:r>
              <a:rPr lang="ru-RU" sz="2400" dirty="0" smtClean="0"/>
              <a:t> </a:t>
            </a:r>
            <a:r>
              <a:rPr lang="ru-RU" sz="2400" dirty="0" err="1" smtClean="0"/>
              <a:t>structures</a:t>
            </a:r>
            <a:r>
              <a:rPr lang="ru-RU" sz="2400" dirty="0" smtClean="0"/>
              <a:t>: "</a:t>
            </a:r>
            <a:r>
              <a:rPr lang="ru-RU" sz="2400" dirty="0" err="1" smtClean="0"/>
              <a:t>Wherever</a:t>
            </a:r>
            <a:r>
              <a:rPr lang="ru-RU" sz="2400" dirty="0" smtClean="0"/>
              <a:t> </a:t>
            </a:r>
            <a:r>
              <a:rPr lang="ru-RU" sz="2400" dirty="0" err="1" smtClean="0"/>
              <a:t>and</a:t>
            </a:r>
            <a:r>
              <a:rPr lang="ru-RU" sz="2400" dirty="0" smtClean="0"/>
              <a:t> </a:t>
            </a:r>
            <a:r>
              <a:rPr lang="ru-RU" sz="2400" dirty="0" err="1" smtClean="0"/>
              <a:t>whenever</a:t>
            </a:r>
            <a:r>
              <a:rPr lang="ru-RU" sz="2400" dirty="0" smtClean="0"/>
              <a:t> </a:t>
            </a:r>
            <a:r>
              <a:rPr lang="ru-RU" sz="2400" dirty="0" err="1" smtClean="0"/>
              <a:t>he</a:t>
            </a:r>
            <a:r>
              <a:rPr lang="ru-RU" sz="2400" dirty="0" smtClean="0"/>
              <a:t> [</a:t>
            </a:r>
            <a:r>
              <a:rPr lang="ru-RU" sz="2400" dirty="0" err="1" smtClean="0"/>
              <a:t>totalitarianism</a:t>
            </a:r>
            <a:r>
              <a:rPr lang="ru-RU" sz="2400" dirty="0" smtClean="0"/>
              <a:t>] </a:t>
            </a:r>
            <a:r>
              <a:rPr lang="ru-RU" sz="2400" dirty="0" err="1" smtClean="0"/>
              <a:t>came</a:t>
            </a:r>
            <a:r>
              <a:rPr lang="ru-RU" sz="2400" dirty="0" smtClean="0"/>
              <a:t> </a:t>
            </a:r>
            <a:r>
              <a:rPr lang="ru-RU" sz="2400" dirty="0" err="1" smtClean="0"/>
              <a:t>to</a:t>
            </a:r>
            <a:r>
              <a:rPr lang="ru-RU" sz="2400" dirty="0" smtClean="0"/>
              <a:t> </a:t>
            </a:r>
            <a:r>
              <a:rPr lang="ru-RU" sz="2400" dirty="0" err="1" smtClean="0"/>
              <a:t>power</a:t>
            </a:r>
            <a:r>
              <a:rPr lang="ru-RU" sz="2400" dirty="0" smtClean="0"/>
              <a:t>, </a:t>
            </a:r>
            <a:r>
              <a:rPr lang="ru-RU" sz="2400" dirty="0" err="1" smtClean="0"/>
              <a:t>everywhere</a:t>
            </a:r>
            <a:r>
              <a:rPr lang="ru-RU" sz="2400" dirty="0" smtClean="0"/>
              <a:t> </a:t>
            </a:r>
            <a:r>
              <a:rPr lang="ru-RU" sz="2400" dirty="0" err="1" smtClean="0"/>
              <a:t>he</a:t>
            </a:r>
            <a:r>
              <a:rPr lang="ru-RU" sz="2400" dirty="0" smtClean="0"/>
              <a:t> </a:t>
            </a:r>
            <a:r>
              <a:rPr lang="ru-RU" sz="2400" dirty="0" err="1" smtClean="0"/>
              <a:t>created</a:t>
            </a:r>
            <a:r>
              <a:rPr lang="ru-RU" sz="2400" dirty="0" smtClean="0"/>
              <a:t> </a:t>
            </a:r>
            <a:r>
              <a:rPr lang="ru-RU" sz="2400" dirty="0" err="1" smtClean="0"/>
              <a:t>completely</a:t>
            </a:r>
            <a:r>
              <a:rPr lang="ru-RU" sz="2400" dirty="0" smtClean="0"/>
              <a:t> </a:t>
            </a:r>
            <a:r>
              <a:rPr lang="ru-RU" sz="2400" dirty="0" err="1" smtClean="0"/>
              <a:t>new</a:t>
            </a:r>
            <a:r>
              <a:rPr lang="ru-RU" sz="2400" dirty="0" smtClean="0"/>
              <a:t> </a:t>
            </a:r>
            <a:r>
              <a:rPr lang="ru-RU" sz="2400" dirty="0" err="1" smtClean="0"/>
              <a:t>political</a:t>
            </a:r>
            <a:r>
              <a:rPr lang="ru-RU" sz="2400" dirty="0" smtClean="0"/>
              <a:t> </a:t>
            </a:r>
            <a:r>
              <a:rPr lang="ru-RU" sz="2400" dirty="0" err="1" smtClean="0"/>
              <a:t>institutions</a:t>
            </a:r>
            <a:r>
              <a:rPr lang="ru-RU" sz="2400" dirty="0" smtClean="0"/>
              <a:t> </a:t>
            </a:r>
            <a:r>
              <a:rPr lang="ru-RU" sz="2400" dirty="0" err="1" smtClean="0"/>
              <a:t>and</a:t>
            </a:r>
            <a:r>
              <a:rPr lang="ru-RU" sz="2400" dirty="0" smtClean="0"/>
              <a:t> </a:t>
            </a:r>
            <a:r>
              <a:rPr lang="ru-RU" sz="2400" dirty="0" err="1" smtClean="0"/>
              <a:t>destroyed</a:t>
            </a:r>
            <a:r>
              <a:rPr lang="ru-RU" sz="2400" dirty="0" smtClean="0"/>
              <a:t> </a:t>
            </a:r>
            <a:r>
              <a:rPr lang="ru-RU" sz="2400" dirty="0" err="1" smtClean="0"/>
              <a:t>all</a:t>
            </a:r>
            <a:r>
              <a:rPr lang="ru-RU" sz="2400" dirty="0" smtClean="0"/>
              <a:t> </a:t>
            </a:r>
            <a:r>
              <a:rPr lang="ru-RU" sz="2400" dirty="0" err="1" smtClean="0"/>
              <a:t>social</a:t>
            </a:r>
            <a:r>
              <a:rPr lang="ru-RU" sz="2400" dirty="0" smtClean="0"/>
              <a:t>, </a:t>
            </a:r>
            <a:r>
              <a:rPr lang="ru-RU" sz="2400" dirty="0" err="1" smtClean="0"/>
              <a:t>legal</a:t>
            </a:r>
            <a:r>
              <a:rPr lang="ru-RU" sz="2400" dirty="0" smtClean="0"/>
              <a:t> </a:t>
            </a:r>
            <a:r>
              <a:rPr lang="ru-RU" sz="2400" dirty="0" err="1" smtClean="0"/>
              <a:t>and</a:t>
            </a:r>
            <a:r>
              <a:rPr lang="ru-RU" sz="2400" dirty="0" smtClean="0"/>
              <a:t> </a:t>
            </a:r>
            <a:r>
              <a:rPr lang="ru-RU" sz="2400" dirty="0" err="1" smtClean="0"/>
              <a:t>political</a:t>
            </a:r>
            <a:r>
              <a:rPr lang="ru-RU" sz="2400" dirty="0" smtClean="0"/>
              <a:t> </a:t>
            </a:r>
            <a:r>
              <a:rPr lang="ru-RU" sz="2400" dirty="0" err="1" smtClean="0"/>
              <a:t>traditions</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country</a:t>
            </a:r>
            <a:r>
              <a:rPr lang="ru-RU" sz="2400" dirty="0" smtClean="0"/>
              <a:t>“</a:t>
            </a:r>
            <a:r>
              <a:rPr lang="en-US" sz="2400" dirty="0"/>
              <a:t>.</a:t>
            </a:r>
            <a:r>
              <a:rPr lang="ru-RU" sz="2400" dirty="0" smtClean="0"/>
              <a:t> </a:t>
            </a:r>
            <a:endParaRPr lang="en-US" sz="2400" dirty="0" smtClean="0"/>
          </a:p>
          <a:p>
            <a:r>
              <a:rPr lang="ru-RU" sz="2400" dirty="0" err="1" smtClean="0"/>
              <a:t>However</a:t>
            </a:r>
            <a:r>
              <a:rPr lang="ru-RU" sz="2400" dirty="0" smtClean="0"/>
              <a:t>, </a:t>
            </a:r>
            <a:r>
              <a:rPr lang="ru-RU" sz="2400" dirty="0" err="1" smtClean="0"/>
              <a:t>empirical</a:t>
            </a:r>
            <a:r>
              <a:rPr lang="ru-RU" sz="2400" dirty="0" smtClean="0"/>
              <a:t> </a:t>
            </a:r>
            <a:r>
              <a:rPr lang="ru-RU" sz="2400" dirty="0" err="1" smtClean="0"/>
              <a:t>studies</a:t>
            </a:r>
            <a:r>
              <a:rPr lang="ru-RU" sz="2400" dirty="0" smtClean="0"/>
              <a:t> </a:t>
            </a:r>
            <a:r>
              <a:rPr lang="ru-RU" sz="2400" dirty="0" err="1" smtClean="0"/>
              <a:t>of</a:t>
            </a:r>
            <a:r>
              <a:rPr lang="ru-RU" sz="2400" dirty="0" smtClean="0"/>
              <a:t> </a:t>
            </a:r>
            <a:r>
              <a:rPr lang="ru-RU" sz="2400" dirty="0" err="1" smtClean="0"/>
              <a:t>Nazi</a:t>
            </a:r>
            <a:r>
              <a:rPr lang="ru-RU" sz="2400" dirty="0" smtClean="0"/>
              <a:t> </a:t>
            </a:r>
            <a:r>
              <a:rPr lang="ru-RU" sz="2400" dirty="0" err="1" smtClean="0"/>
              <a:t>Germany</a:t>
            </a:r>
            <a:r>
              <a:rPr lang="ru-RU" sz="2400" dirty="0" smtClean="0"/>
              <a:t>, </a:t>
            </a:r>
            <a:r>
              <a:rPr lang="ru-RU" sz="2400" dirty="0" err="1" smtClean="0"/>
              <a:t>the</a:t>
            </a:r>
            <a:r>
              <a:rPr lang="ru-RU" sz="2400" dirty="0" smtClean="0"/>
              <a:t> </a:t>
            </a:r>
            <a:r>
              <a:rPr lang="ru-RU" sz="2400" dirty="0" err="1" smtClean="0"/>
              <a:t>Stalinist</a:t>
            </a:r>
            <a:r>
              <a:rPr lang="ru-RU" sz="2400" dirty="0" smtClean="0"/>
              <a:t> </a:t>
            </a:r>
            <a:r>
              <a:rPr lang="ru-RU" sz="2400" dirty="0" err="1" smtClean="0"/>
              <a:t>Soviet</a:t>
            </a:r>
            <a:r>
              <a:rPr lang="ru-RU" sz="2400" dirty="0" smtClean="0"/>
              <a:t> </a:t>
            </a:r>
            <a:r>
              <a:rPr lang="ru-RU" sz="2400" dirty="0" err="1" smtClean="0"/>
              <a:t>Union</a:t>
            </a:r>
            <a:r>
              <a:rPr lang="ru-RU" sz="2400" dirty="0" smtClean="0"/>
              <a:t> </a:t>
            </a:r>
            <a:r>
              <a:rPr lang="ru-RU" sz="2400" dirty="0" err="1" smtClean="0"/>
              <a:t>and</a:t>
            </a:r>
            <a:r>
              <a:rPr lang="ru-RU" sz="2400" dirty="0" smtClean="0"/>
              <a:t> </a:t>
            </a:r>
            <a:r>
              <a:rPr lang="ru-RU" sz="2400" dirty="0" err="1" smtClean="0"/>
              <a:t>Maoist</a:t>
            </a:r>
            <a:r>
              <a:rPr lang="ru-RU" sz="2400" dirty="0" smtClean="0"/>
              <a:t> </a:t>
            </a:r>
            <a:r>
              <a:rPr lang="ru-RU" sz="2400" dirty="0" err="1" smtClean="0"/>
              <a:t>China</a:t>
            </a:r>
            <a:r>
              <a:rPr lang="ru-RU" sz="2400" dirty="0" smtClean="0"/>
              <a:t> </a:t>
            </a:r>
            <a:r>
              <a:rPr lang="ru-RU" sz="2400" dirty="0" err="1" smtClean="0"/>
              <a:t>show</a:t>
            </a:r>
            <a:r>
              <a:rPr lang="ru-RU" sz="2400" dirty="0" smtClean="0"/>
              <a:t> </a:t>
            </a:r>
            <a:r>
              <a:rPr lang="ru-RU" sz="2400" dirty="0" err="1" smtClean="0"/>
              <a:t>the</a:t>
            </a:r>
            <a:r>
              <a:rPr lang="ru-RU" sz="2400" dirty="0" smtClean="0"/>
              <a:t> </a:t>
            </a:r>
            <a:r>
              <a:rPr lang="ru-RU" sz="2400" dirty="0" err="1" smtClean="0"/>
              <a:t>limited</a:t>
            </a:r>
            <a:r>
              <a:rPr lang="ru-RU" sz="2400" dirty="0" smtClean="0"/>
              <a:t> </a:t>
            </a:r>
            <a:r>
              <a:rPr lang="ru-RU" sz="2400" dirty="0" err="1" smtClean="0"/>
              <a:t>aspirations</a:t>
            </a:r>
            <a:r>
              <a:rPr lang="ru-RU" sz="2400" dirty="0" smtClean="0"/>
              <a:t> </a:t>
            </a:r>
            <a:r>
              <a:rPr lang="ru-RU" sz="2400" dirty="0" err="1" smtClean="0"/>
              <a:t>of</a:t>
            </a:r>
            <a:r>
              <a:rPr lang="ru-RU" sz="2400" dirty="0" smtClean="0"/>
              <a:t> </a:t>
            </a:r>
            <a:r>
              <a:rPr lang="ru-RU" sz="2400" dirty="0" err="1" smtClean="0"/>
              <a:t>the</a:t>
            </a:r>
            <a:r>
              <a:rPr lang="ru-RU" sz="2400" dirty="0" smtClean="0"/>
              <a:t> </a:t>
            </a:r>
            <a:r>
              <a:rPr lang="ru-RU" sz="2400" dirty="0" err="1" smtClean="0"/>
              <a:t>party</a:t>
            </a:r>
            <a:r>
              <a:rPr lang="ru-RU" sz="2400" dirty="0" smtClean="0"/>
              <a:t>–</a:t>
            </a:r>
            <a:r>
              <a:rPr lang="ru-RU" sz="2400" dirty="0" err="1" smtClean="0"/>
              <a:t>state</a:t>
            </a:r>
            <a:r>
              <a:rPr lang="ru-RU" sz="2400" dirty="0" smtClean="0"/>
              <a:t> </a:t>
            </a:r>
            <a:r>
              <a:rPr lang="ru-RU" sz="2400" dirty="0" err="1" smtClean="0"/>
              <a:t>elites</a:t>
            </a:r>
            <a:r>
              <a:rPr lang="ru-RU" sz="2400" dirty="0" smtClean="0"/>
              <a:t> </a:t>
            </a:r>
            <a:r>
              <a:rPr lang="ru-RU" sz="2400" dirty="0" err="1" smtClean="0"/>
              <a:t>for</a:t>
            </a:r>
            <a:r>
              <a:rPr lang="ru-RU" sz="2400" dirty="0" smtClean="0"/>
              <a:t> </a:t>
            </a:r>
            <a:r>
              <a:rPr lang="ru-RU" sz="2400" dirty="0" err="1" smtClean="0"/>
              <a:t>total</a:t>
            </a:r>
            <a:r>
              <a:rPr lang="ru-RU" sz="2400" dirty="0" smtClean="0"/>
              <a:t> </a:t>
            </a:r>
            <a:r>
              <a:rPr lang="ru-RU" sz="2400" dirty="0" err="1" smtClean="0"/>
              <a:t>change</a:t>
            </a:r>
            <a:r>
              <a:rPr lang="ru-RU" sz="2400" dirty="0" smtClean="0"/>
              <a:t>. </a:t>
            </a:r>
            <a:r>
              <a:rPr lang="ru-RU" sz="2400" dirty="0" err="1" smtClean="0"/>
              <a:t>Like</a:t>
            </a:r>
            <a:r>
              <a:rPr lang="ru-RU" sz="2400" dirty="0" smtClean="0"/>
              <a:t> </a:t>
            </a:r>
            <a:r>
              <a:rPr lang="ru-RU" sz="2400" dirty="0" err="1" smtClean="0"/>
              <a:t>the</a:t>
            </a:r>
            <a:r>
              <a:rPr lang="ru-RU" sz="2400" dirty="0" smtClean="0"/>
              <a:t> </a:t>
            </a:r>
            <a:r>
              <a:rPr lang="ru-RU" sz="2400" dirty="0" err="1" smtClean="0"/>
              <a:t>DPRK</a:t>
            </a:r>
            <a:r>
              <a:rPr lang="ru-RU" sz="2400" dirty="0" smtClean="0"/>
              <a:t>, </a:t>
            </a:r>
            <a:r>
              <a:rPr lang="ru-RU" sz="2400" dirty="0" err="1" smtClean="0"/>
              <a:t>these</a:t>
            </a:r>
            <a:r>
              <a:rPr lang="ru-RU" sz="2400" dirty="0" smtClean="0"/>
              <a:t> </a:t>
            </a:r>
            <a:r>
              <a:rPr lang="ru-RU" sz="2400" dirty="0" err="1" smtClean="0"/>
              <a:t>nation-states</a:t>
            </a:r>
            <a:r>
              <a:rPr lang="ru-RU" sz="2400" dirty="0" smtClean="0"/>
              <a:t> </a:t>
            </a:r>
            <a:r>
              <a:rPr lang="ru-RU" sz="2400" dirty="0" err="1" smtClean="0"/>
              <a:t>functioned</a:t>
            </a:r>
            <a:r>
              <a:rPr lang="ru-RU" sz="2400" dirty="0" smtClean="0"/>
              <a:t> </a:t>
            </a:r>
            <a:r>
              <a:rPr lang="ru-RU" sz="2400" dirty="0" err="1" smtClean="0"/>
              <a:t>as</a:t>
            </a:r>
            <a:r>
              <a:rPr lang="ru-RU" sz="2400" dirty="0" smtClean="0"/>
              <a:t> </a:t>
            </a:r>
            <a:r>
              <a:rPr lang="ru-RU" sz="2400" dirty="0" err="1" smtClean="0"/>
              <a:t>closed</a:t>
            </a:r>
            <a:r>
              <a:rPr lang="ru-RU" sz="2400" dirty="0" smtClean="0"/>
              <a:t> </a:t>
            </a:r>
            <a:r>
              <a:rPr lang="ru-RU" sz="2400" dirty="0" err="1" smtClean="0"/>
              <a:t>political</a:t>
            </a:r>
            <a:r>
              <a:rPr lang="ru-RU" sz="2400" dirty="0" smtClean="0"/>
              <a:t> </a:t>
            </a:r>
            <a:r>
              <a:rPr lang="ru-RU" sz="2400" dirty="0" err="1" smtClean="0"/>
              <a:t>systems</a:t>
            </a:r>
            <a:r>
              <a:rPr lang="ru-RU" sz="2400" dirty="0" smtClean="0"/>
              <a:t> </a:t>
            </a:r>
            <a:r>
              <a:rPr lang="ru-RU" sz="2400" dirty="0" err="1" smtClean="0"/>
              <a:t>hostile</a:t>
            </a:r>
            <a:r>
              <a:rPr lang="ru-RU" sz="2400" dirty="0" smtClean="0"/>
              <a:t> </a:t>
            </a:r>
            <a:r>
              <a:rPr lang="ru-RU" sz="2400" dirty="0" err="1" smtClean="0"/>
              <a:t>to</a:t>
            </a:r>
            <a:r>
              <a:rPr lang="ru-RU" sz="2400" dirty="0" smtClean="0"/>
              <a:t> </a:t>
            </a:r>
            <a:r>
              <a:rPr lang="ru-RU" sz="2400" dirty="0" err="1" smtClean="0"/>
              <a:t>civil</a:t>
            </a:r>
            <a:r>
              <a:rPr lang="ru-RU" sz="2400" dirty="0" smtClean="0"/>
              <a:t> </a:t>
            </a:r>
            <a:r>
              <a:rPr lang="ru-RU" sz="2400" dirty="0" err="1" smtClean="0"/>
              <a:t>liberties</a:t>
            </a:r>
            <a:r>
              <a:rPr lang="ru-RU" sz="2400" dirty="0" smtClean="0"/>
              <a:t> </a:t>
            </a:r>
            <a:r>
              <a:rPr lang="ru-RU" sz="2400" dirty="0" err="1" smtClean="0"/>
              <a:t>and</a:t>
            </a:r>
            <a:r>
              <a:rPr lang="ru-RU" sz="2400" dirty="0" smtClean="0"/>
              <a:t> </a:t>
            </a:r>
            <a:r>
              <a:rPr lang="ru-RU" sz="2400" dirty="0" err="1" smtClean="0"/>
              <a:t>intellectual</a:t>
            </a:r>
            <a:r>
              <a:rPr lang="ru-RU" sz="2400" dirty="0" smtClean="0"/>
              <a:t> </a:t>
            </a:r>
            <a:r>
              <a:rPr lang="ru-RU" sz="2400" dirty="0" err="1" smtClean="0"/>
              <a:t>pursuit</a:t>
            </a:r>
            <a:r>
              <a:rPr lang="ru-RU" sz="2400" dirty="0" smtClean="0"/>
              <a:t>.</a:t>
            </a:r>
            <a:endParaRPr lang="ru-RU" sz="2400" dirty="0"/>
          </a:p>
        </p:txBody>
      </p:sp>
    </p:spTree>
    <p:extLst>
      <p:ext uri="{BB962C8B-B14F-4D97-AF65-F5344CB8AC3E}">
        <p14:creationId xmlns:p14="http://schemas.microsoft.com/office/powerpoint/2010/main" val="10515517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57200"/>
            <a:ext cx="8534400" cy="5847755"/>
          </a:xfrm>
          <a:prstGeom prst="rect">
            <a:avLst/>
          </a:prstGeom>
        </p:spPr>
        <p:txBody>
          <a:bodyPr wrap="square">
            <a:spAutoFit/>
          </a:bodyPr>
          <a:lstStyle/>
          <a:p>
            <a:r>
              <a:rPr lang="en-US" sz="2200" dirty="0" smtClean="0"/>
              <a:t>Neither domestic nor foreign observers could find facts confirming the rivalry of factions within the ruling elite or mass resistance from the population. Reading ideological treatises or listening to political programs on the radio turned out to be easier than observing the functioning of higher political structures. </a:t>
            </a:r>
          </a:p>
          <a:p>
            <a:r>
              <a:rPr lang="en-US" sz="2200" dirty="0" smtClean="0"/>
              <a:t>Hence, observers exaggerate the degree of structural, behavioral and ideological transformations taking place. </a:t>
            </a:r>
          </a:p>
          <a:p>
            <a:r>
              <a:rPr lang="en-US" sz="2200" dirty="0" smtClean="0"/>
              <a:t>Real changes became visible only after the collapse of the elitist mobilization system. These regimes managed to conceive and implement the rapid development of industry, post–war reconstruction, collectivization of agriculture and the creation of a military-industrial complex. However, socio–economic inequality persisted. </a:t>
            </a:r>
          </a:p>
          <a:p>
            <a:r>
              <a:rPr lang="en-US" sz="2200" dirty="0" smtClean="0"/>
              <a:t>The existing political practice continued to conform to the traditional elitist style of government. Few altruists or ideological "purists" possessed sufficient power to transform society in accordance with official revolutionary teachings.</a:t>
            </a:r>
            <a:endParaRPr lang="ru-RU" sz="2200" dirty="0"/>
          </a:p>
        </p:txBody>
      </p:sp>
    </p:spTree>
    <p:extLst>
      <p:ext uri="{BB962C8B-B14F-4D97-AF65-F5344CB8AC3E}">
        <p14:creationId xmlns:p14="http://schemas.microsoft.com/office/powerpoint/2010/main" val="129841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5940" y="381000"/>
            <a:ext cx="7731759" cy="5638800"/>
          </a:xfrm>
        </p:spPr>
        <p:txBody>
          <a:bodyPr/>
          <a:lstStyle/>
          <a:p>
            <a:r>
              <a:rPr lang="en-US" sz="2200" dirty="0">
                <a:latin typeface="Arial" panose="020B0604020202020204" pitchFamily="34" charset="0"/>
                <a:cs typeface="Arial" panose="020B0604020202020204" pitchFamily="34" charset="0"/>
              </a:rPr>
              <a:t>The struggle for the common good — national independence, economic growth, universal literacy, and a healthy society — acts here both as an internal need and as a means of solving personal problems. Structurally, parties, the army, partisan formations, the police and mass organizations gain control over resources for their active use in carrying out fundamental transformations.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Behaviorally</a:t>
            </a:r>
            <a:r>
              <a:rPr lang="en-US" sz="2200" dirty="0">
                <a:latin typeface="Arial" panose="020B0604020202020204" pitchFamily="34" charset="0"/>
                <a:cs typeface="Arial" panose="020B0604020202020204" pitchFamily="34" charset="0"/>
              </a:rPr>
              <a:t>, charismatic leaders — prophets, sages, military leaders, party leaders — lead the nation along the path of implementing the ideological tasks of reconstructing society.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From </a:t>
            </a:r>
            <a:r>
              <a:rPr lang="en-US" sz="2200" dirty="0">
                <a:latin typeface="Arial" panose="020B0604020202020204" pitchFamily="34" charset="0"/>
                <a:cs typeface="Arial" panose="020B0604020202020204" pitchFamily="34" charset="0"/>
              </a:rPr>
              <a:t>the point of view of Platonism, ideological goals act as telos (potential goals), the implementation of which is entrusted to the leaders. Mobilization leaders carry out large-scale transformations through ideological appeals, political organization and the involvement of the masses in the political process.</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401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5940" y="381000"/>
            <a:ext cx="7731759" cy="5755422"/>
          </a:xfrm>
        </p:spPr>
        <p:txBody>
          <a:bodyPr/>
          <a:lstStyle/>
          <a:p>
            <a:r>
              <a:rPr lang="en-US" sz="2200" dirty="0">
                <a:latin typeface="Arial" panose="020B0604020202020204" pitchFamily="34" charset="0"/>
                <a:cs typeface="Arial" panose="020B0604020202020204" pitchFamily="34" charset="0"/>
              </a:rPr>
              <a:t>The current policy involves overcoming conflicts. By opposing the reconciliation of group differences, mobilizers stimulate conflicts and clashes. Instead of coming to an agreement, they exploit conflicts that flare up over a mismatch of values. The dominant style of the mobilization political process is not adaptation, but polarization.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The </a:t>
            </a:r>
            <a:r>
              <a:rPr lang="en-US" sz="2200" dirty="0">
                <a:latin typeface="Arial" panose="020B0604020202020204" pitchFamily="34" charset="0"/>
                <a:cs typeface="Arial" panose="020B0604020202020204" pitchFamily="34" charset="0"/>
              </a:rPr>
              <a:t>mobilization system, which has a definite ideological goal, seeks to arouse in the masses the desire, faith and feelings necessary to defeat political enemies.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This </a:t>
            </a:r>
            <a:r>
              <a:rPr lang="en-US" sz="2200" dirty="0">
                <a:latin typeface="Arial" panose="020B0604020202020204" pitchFamily="34" charset="0"/>
                <a:cs typeface="Arial" panose="020B0604020202020204" pitchFamily="34" charset="0"/>
              </a:rPr>
              <a:t>movement, which is fighting for independence from a colonizing power, is waging a revolutionary civil war for freedom, or is seeking successful industrialization of the country, is characterized by solving political issues by military methods. </a:t>
            </a:r>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By </a:t>
            </a:r>
            <a:r>
              <a:rPr lang="en-US" sz="2200" dirty="0">
                <a:latin typeface="Arial" panose="020B0604020202020204" pitchFamily="34" charset="0"/>
                <a:cs typeface="Arial" panose="020B0604020202020204" pitchFamily="34" charset="0"/>
              </a:rPr>
              <a:t>advocating universal literacy or the health of all members of society, politicians declare war on social inequality and backwardness.</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5494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609600" y="533400"/>
            <a:ext cx="7731759" cy="5170646"/>
          </a:xfrm>
        </p:spPr>
        <p:txBody>
          <a:bodyPr/>
          <a:lstStyle/>
          <a:p>
            <a:r>
              <a:rPr lang="en-US" dirty="0"/>
              <a:t>Mobilization systems arose in the twentieth century as a result of the active participation of the masses in political life. This usually happened in societies with economic inequality and political conflicts. </a:t>
            </a:r>
            <a:endParaRPr lang="en-US" dirty="0" smtClean="0"/>
          </a:p>
          <a:p>
            <a:r>
              <a:rPr lang="en-US" dirty="0" smtClean="0"/>
              <a:t>The </a:t>
            </a:r>
            <a:r>
              <a:rPr lang="en-US" dirty="0"/>
              <a:t>stratification of society along ethnic, religious and economic lines increased political polarization. In such an explosive situation, the mobilization movement promised liberation from all hardships. When they came to power, the mobilizers did not show much respect for democratic procedures. The organized participation of the masses pushed institutionalized competition into the background. </a:t>
            </a:r>
            <a:endParaRPr lang="en-US" dirty="0" smtClean="0"/>
          </a:p>
          <a:p>
            <a:r>
              <a:rPr lang="en-US" dirty="0" smtClean="0"/>
              <a:t>Following </a:t>
            </a:r>
            <a:r>
              <a:rPr lang="en-US" dirty="0"/>
              <a:t>the "will of the people" was considered more important than expressing various interests.</a:t>
            </a:r>
            <a:endParaRPr lang="ru-RU" dirty="0"/>
          </a:p>
        </p:txBody>
      </p:sp>
    </p:spTree>
    <p:extLst>
      <p:ext uri="{BB962C8B-B14F-4D97-AF65-F5344CB8AC3E}">
        <p14:creationId xmlns:p14="http://schemas.microsoft.com/office/powerpoint/2010/main" val="161292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457200" y="304800"/>
            <a:ext cx="7731759" cy="5170646"/>
          </a:xfrm>
        </p:spPr>
        <p:txBody>
          <a:bodyPr/>
          <a:lstStyle/>
          <a:p>
            <a:r>
              <a:rPr lang="en-US" dirty="0"/>
              <a:t>Elite mobilization regimes pursued both capitalist and state–socialist economic policies. Thus, in the "third Reich", the Nazis (the National Socialist Workers' Party of Germany) implemented programs aimed, despite the anti–capitalist rhetoric in the 1932 parliamentary elections, at preserving the capitalist system. </a:t>
            </a:r>
            <a:endParaRPr lang="en-US" dirty="0" smtClean="0"/>
          </a:p>
          <a:p>
            <a:r>
              <a:rPr lang="en-US" dirty="0" smtClean="0"/>
              <a:t>In </a:t>
            </a:r>
            <a:r>
              <a:rPr lang="en-US" dirty="0"/>
              <a:t>particular, since the middle of 1934, economic policy has been carried out mainly in the interests of large industrialists and their military allies, rather than workers or small entrepreneurs. </a:t>
            </a:r>
            <a:endParaRPr lang="en-US" dirty="0" smtClean="0"/>
          </a:p>
          <a:p>
            <a:r>
              <a:rPr lang="en-US" dirty="0" smtClean="0"/>
              <a:t>In </a:t>
            </a:r>
            <a:r>
              <a:rPr lang="en-US" dirty="0"/>
              <a:t>practice, National Socialism meant government control over the activities of private firms rather than State ownership of capital and redistributive social welfare policies. </a:t>
            </a:r>
            <a:endParaRPr lang="ru-RU" dirty="0"/>
          </a:p>
        </p:txBody>
      </p:sp>
    </p:spTree>
    <p:extLst>
      <p:ext uri="{BB962C8B-B14F-4D97-AF65-F5344CB8AC3E}">
        <p14:creationId xmlns:p14="http://schemas.microsoft.com/office/powerpoint/2010/main" val="2806871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74345"/>
            <a:ext cx="8382000" cy="6001643"/>
          </a:xfrm>
          <a:prstGeom prst="rect">
            <a:avLst/>
          </a:prstGeom>
        </p:spPr>
        <p:txBody>
          <a:bodyPr wrap="square">
            <a:spAutoFit/>
          </a:bodyPr>
          <a:lstStyle/>
          <a:p>
            <a:r>
              <a:rPr lang="en-US" sz="2400" dirty="0" smtClean="0"/>
              <a:t>Conversely, in countries where the Communist Party ruled, the term "socialist" meant the widespread development of state ownership, state planning of economic development and comprehensive social security by party–state bodies. </a:t>
            </a:r>
          </a:p>
          <a:p>
            <a:r>
              <a:rPr lang="en-US" sz="2400" dirty="0" smtClean="0"/>
              <a:t>The Communist Party sought to mobilize the masses to accelerate industrial development under the leadership of the state. So, in particular, in the USSR in the </a:t>
            </a:r>
            <a:r>
              <a:rPr lang="en-US" sz="2400" dirty="0" err="1" smtClean="0"/>
              <a:t>30s</a:t>
            </a:r>
            <a:r>
              <a:rPr lang="en-US" sz="2400" dirty="0" smtClean="0"/>
              <a:t>, investments, the creation of heavy and defense industries were considered more important tasks than the production of food and consumer goods. </a:t>
            </a:r>
          </a:p>
          <a:p>
            <a:r>
              <a:rPr lang="en-US" sz="2400" dirty="0" smtClean="0"/>
              <a:t>At the same time, workers and urban residents have benefited from programs aimed at expanding secondary education and increasing access to healthcare. Despite all the political elitism in the USSR during the era of Stalinism, conditions were created for high social mobility of the masses.</a:t>
            </a:r>
            <a:endParaRPr lang="ru-RU" sz="2400" dirty="0"/>
          </a:p>
        </p:txBody>
      </p:sp>
    </p:spTree>
    <p:extLst>
      <p:ext uri="{BB962C8B-B14F-4D97-AF65-F5344CB8AC3E}">
        <p14:creationId xmlns:p14="http://schemas.microsoft.com/office/powerpoint/2010/main" val="19939235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1194</TotalTime>
  <Words>7767</Words>
  <Application>Microsoft Office PowerPoint</Application>
  <PresentationFormat>Экран (4:3)</PresentationFormat>
  <Paragraphs>186</Paragraphs>
  <Slides>47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47</vt:i4>
      </vt:variant>
    </vt:vector>
  </HeadingPairs>
  <TitlesOfParts>
    <vt:vector size="51" baseType="lpstr">
      <vt:lpstr>Arial</vt:lpstr>
      <vt:lpstr>Calibri</vt:lpstr>
      <vt:lpstr>Microsoft Sans Serif</vt:lpstr>
      <vt:lpstr>Office Theme</vt:lpstr>
      <vt:lpstr>AL-FARABI KAZAKH NATIONAL UNIVERSITY</vt:lpstr>
      <vt:lpstr>Презентация PowerPoint</vt:lpstr>
      <vt:lpstr>Lecture plan:</vt:lpstr>
      <vt:lpstr>Introduction</vt:lpstr>
      <vt:lpstr>Презентация PowerPoint</vt:lpstr>
      <vt:lpstr>Презентация PowerPoint</vt:lpstr>
      <vt:lpstr>Презентация PowerPoint</vt:lpstr>
      <vt:lpstr>Презентация PowerPoint</vt:lpstr>
      <vt:lpstr>Презентация PowerPoint</vt:lpstr>
      <vt:lpstr>Populist and elitist mobilization systems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elitist mobilization system in North Korea</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Conclusion</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Тоталитарные и авторитарные политические режимы. Новые автократии и гибридные режимы</dc:title>
  <dc:creator>Administrator</dc:creator>
  <cp:lastModifiedBy>User</cp:lastModifiedBy>
  <cp:revision>42</cp:revision>
  <dcterms:created xsi:type="dcterms:W3CDTF">2024-02-27T04:06:39Z</dcterms:created>
  <dcterms:modified xsi:type="dcterms:W3CDTF">2024-04-09T08:30:04Z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2023-11-08T00:00:00Z</vt:filetime>
  </property>
  <property fmtid="{D5CDD505-2E9C-101B-9397-08002B2CF9AE}" pid="3" name="Creator">
    <vt:lpwstr>Microsoft® PowerPoint® 2016</vt:lpwstr>
  </property>
  <property fmtid="{D5CDD505-2E9C-101B-9397-08002B2CF9AE}" pid="4" name="LastSaved">
    <vt:filetime>2024-02-27T00:00:00Z</vt:filetime>
  </property>
  <property fmtid="{D5CDD505-2E9C-101B-9397-08002B2CF9AE}" pid="5" name="Producer">
    <vt:lpwstr>Microsoft® PowerPoint® 2016</vt:lpwstr>
  </property>
</Properties>
</file>